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theme/theme2.xml" ContentType="application/vnd.openxmlformats-officedocument.theme+xml"/>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Light"/>
          <a:ea typeface="Calibri Light"/>
          <a:cs typeface="Calibri Light"/>
        </a:font>
        <a:srgbClr val="032D3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0D6"/>
          </a:solidFill>
        </a:fill>
      </a:tcStyle>
    </a:wholeTbl>
    <a:band2H>
      <a:tcTxStyle b="def" i="def"/>
      <a:tcStyle>
        <a:tcBdr/>
        <a:fill>
          <a:solidFill>
            <a:srgbClr val="E6E9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Light"/>
          <a:ea typeface="Calibri Light"/>
          <a:cs typeface="Calibri Light"/>
        </a:font>
        <a:srgbClr val="032D3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CCCA"/>
          </a:solidFill>
        </a:fill>
      </a:tcStyle>
    </a:wholeTbl>
    <a:band2H>
      <a:tcTxStyle b="def" i="def"/>
      <a:tcStyle>
        <a:tcBdr/>
        <a:fill>
          <a:solidFill>
            <a:srgbClr val="F2E7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Light"/>
          <a:ea typeface="Calibri Light"/>
          <a:cs typeface="Calibri Light"/>
        </a:font>
        <a:srgbClr val="032D3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CCCA"/>
          </a:solidFill>
        </a:fill>
      </a:tcStyle>
    </a:wholeTbl>
    <a:band2H>
      <a:tcTxStyle b="def" i="def"/>
      <a:tcStyle>
        <a:tcBdr/>
        <a:fill>
          <a:solidFill>
            <a:srgbClr val="F2E7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Light"/>
          <a:ea typeface="Calibri Light"/>
          <a:cs typeface="Calibri Light"/>
        </a:font>
        <a:srgbClr val="032D3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8"/>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32D3E"/>
        </a:fontRef>
        <a:srgbClr val="032D3E"/>
      </a:tcTxStyle>
      <a:tcStyle>
        <a:tcBdr>
          <a:left>
            <a:ln w="12700" cap="flat">
              <a:noFill/>
              <a:miter lim="400000"/>
            </a:ln>
          </a:left>
          <a:right>
            <a:ln w="12700" cap="flat">
              <a:noFill/>
              <a:miter lim="400000"/>
            </a:ln>
          </a:right>
          <a:top>
            <a:ln w="50800" cap="flat">
              <a:solidFill>
                <a:srgbClr val="032D3E"/>
              </a:solidFill>
              <a:prstDash val="solid"/>
              <a:round/>
            </a:ln>
          </a:top>
          <a:bottom>
            <a:ln w="25400" cap="flat">
              <a:solidFill>
                <a:srgbClr val="032D3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32D3E"/>
              </a:solidFill>
              <a:prstDash val="solid"/>
              <a:round/>
            </a:ln>
          </a:top>
          <a:bottom>
            <a:ln w="25400" cap="flat">
              <a:solidFill>
                <a:srgbClr val="032D3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Light"/>
          <a:ea typeface="Calibri Light"/>
          <a:cs typeface="Calibri Light"/>
        </a:font>
        <a:srgbClr val="032D3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CCD"/>
          </a:solidFill>
        </a:fill>
      </a:tcStyle>
    </a:wholeTbl>
    <a:band2H>
      <a:tcTxStyle b="def" i="def"/>
      <a:tcStyle>
        <a:tcBdr/>
        <a:fill>
          <a:solidFill>
            <a:srgbClr val="E6E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32D3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32D3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32D3E"/>
          </a:solidFill>
        </a:fill>
      </a:tcStyle>
    </a:firstRow>
  </a:tblStyle>
  <a:tblStyle styleId="{2708684C-4D16-4618-839F-0558EEFCDFE6}" styleName="">
    <a:tblBg/>
    <a:wholeTbl>
      <a:tcTxStyle b="off" i="off">
        <a:font>
          <a:latin typeface="Calibri Light"/>
          <a:ea typeface="Calibri Light"/>
          <a:cs typeface="Calibri Light"/>
        </a:font>
        <a:srgbClr val="032D3E"/>
      </a:tcTxStyle>
      <a:tcStyle>
        <a:tcBdr>
          <a:left>
            <a:ln w="12700" cap="flat">
              <a:solidFill>
                <a:srgbClr val="032D3E"/>
              </a:solidFill>
              <a:prstDash val="solid"/>
              <a:round/>
            </a:ln>
          </a:left>
          <a:right>
            <a:ln w="12700" cap="flat">
              <a:solidFill>
                <a:srgbClr val="032D3E"/>
              </a:solidFill>
              <a:prstDash val="solid"/>
              <a:round/>
            </a:ln>
          </a:right>
          <a:top>
            <a:ln w="12700" cap="flat">
              <a:solidFill>
                <a:srgbClr val="032D3E"/>
              </a:solidFill>
              <a:prstDash val="solid"/>
              <a:round/>
            </a:ln>
          </a:top>
          <a:bottom>
            <a:ln w="12700" cap="flat">
              <a:solidFill>
                <a:srgbClr val="032D3E"/>
              </a:solidFill>
              <a:prstDash val="solid"/>
              <a:round/>
            </a:ln>
          </a:bottom>
          <a:insideH>
            <a:ln w="12700" cap="flat">
              <a:solidFill>
                <a:srgbClr val="032D3E"/>
              </a:solidFill>
              <a:prstDash val="solid"/>
              <a:round/>
            </a:ln>
          </a:insideH>
          <a:insideV>
            <a:ln w="12700" cap="flat">
              <a:solidFill>
                <a:srgbClr val="032D3E"/>
              </a:solidFill>
              <a:prstDash val="solid"/>
              <a:round/>
            </a:ln>
          </a:insideV>
        </a:tcBdr>
        <a:fill>
          <a:solidFill>
            <a:srgbClr val="032D3E">
              <a:alpha val="20000"/>
            </a:srgbClr>
          </a:solidFill>
        </a:fill>
      </a:tcStyle>
    </a:wholeTbl>
    <a:band2H>
      <a:tcTxStyle b="def" i="def"/>
      <a:tcStyle>
        <a:tcBdr/>
        <a:fill>
          <a:solidFill>
            <a:srgbClr val="FFFFFF"/>
          </a:solidFill>
        </a:fill>
      </a:tcStyle>
    </a:band2H>
    <a:firstCol>
      <a:tcTxStyle b="on" i="off">
        <a:fontRef idx="major">
          <a:srgbClr val="032D3E"/>
        </a:fontRef>
        <a:srgbClr val="032D3E"/>
      </a:tcTxStyle>
      <a:tcStyle>
        <a:tcBdr>
          <a:left>
            <a:ln w="12700" cap="flat">
              <a:solidFill>
                <a:srgbClr val="032D3E"/>
              </a:solidFill>
              <a:prstDash val="solid"/>
              <a:round/>
            </a:ln>
          </a:left>
          <a:right>
            <a:ln w="12700" cap="flat">
              <a:solidFill>
                <a:srgbClr val="032D3E"/>
              </a:solidFill>
              <a:prstDash val="solid"/>
              <a:round/>
            </a:ln>
          </a:right>
          <a:top>
            <a:ln w="12700" cap="flat">
              <a:solidFill>
                <a:srgbClr val="032D3E"/>
              </a:solidFill>
              <a:prstDash val="solid"/>
              <a:round/>
            </a:ln>
          </a:top>
          <a:bottom>
            <a:ln w="12700" cap="flat">
              <a:solidFill>
                <a:srgbClr val="032D3E"/>
              </a:solidFill>
              <a:prstDash val="solid"/>
              <a:round/>
            </a:ln>
          </a:bottom>
          <a:insideH>
            <a:ln w="12700" cap="flat">
              <a:solidFill>
                <a:srgbClr val="032D3E"/>
              </a:solidFill>
              <a:prstDash val="solid"/>
              <a:round/>
            </a:ln>
          </a:insideH>
          <a:insideV>
            <a:ln w="12700" cap="flat">
              <a:solidFill>
                <a:srgbClr val="032D3E"/>
              </a:solidFill>
              <a:prstDash val="solid"/>
              <a:round/>
            </a:ln>
          </a:insideV>
        </a:tcBdr>
        <a:fill>
          <a:solidFill>
            <a:srgbClr val="032D3E">
              <a:alpha val="20000"/>
            </a:srgbClr>
          </a:solidFill>
        </a:fill>
      </a:tcStyle>
    </a:firstCol>
    <a:lastRow>
      <a:tcTxStyle b="on" i="off">
        <a:fontRef idx="major">
          <a:srgbClr val="032D3E"/>
        </a:fontRef>
        <a:srgbClr val="032D3E"/>
      </a:tcTxStyle>
      <a:tcStyle>
        <a:tcBdr>
          <a:left>
            <a:ln w="12700" cap="flat">
              <a:solidFill>
                <a:srgbClr val="032D3E"/>
              </a:solidFill>
              <a:prstDash val="solid"/>
              <a:round/>
            </a:ln>
          </a:left>
          <a:right>
            <a:ln w="12700" cap="flat">
              <a:solidFill>
                <a:srgbClr val="032D3E"/>
              </a:solidFill>
              <a:prstDash val="solid"/>
              <a:round/>
            </a:ln>
          </a:right>
          <a:top>
            <a:ln w="50800" cap="flat">
              <a:solidFill>
                <a:srgbClr val="032D3E"/>
              </a:solidFill>
              <a:prstDash val="solid"/>
              <a:round/>
            </a:ln>
          </a:top>
          <a:bottom>
            <a:ln w="12700" cap="flat">
              <a:solidFill>
                <a:srgbClr val="032D3E"/>
              </a:solidFill>
              <a:prstDash val="solid"/>
              <a:round/>
            </a:ln>
          </a:bottom>
          <a:insideH>
            <a:ln w="12700" cap="flat">
              <a:solidFill>
                <a:srgbClr val="032D3E"/>
              </a:solidFill>
              <a:prstDash val="solid"/>
              <a:round/>
            </a:ln>
          </a:insideH>
          <a:insideV>
            <a:ln w="12700" cap="flat">
              <a:solidFill>
                <a:srgbClr val="032D3E"/>
              </a:solidFill>
              <a:prstDash val="solid"/>
              <a:round/>
            </a:ln>
          </a:insideV>
        </a:tcBdr>
        <a:fill>
          <a:noFill/>
        </a:fill>
      </a:tcStyle>
    </a:lastRow>
    <a:firstRow>
      <a:tcTxStyle b="on" i="off">
        <a:fontRef idx="major">
          <a:srgbClr val="032D3E"/>
        </a:fontRef>
        <a:srgbClr val="032D3E"/>
      </a:tcTxStyle>
      <a:tcStyle>
        <a:tcBdr>
          <a:left>
            <a:ln w="12700" cap="flat">
              <a:solidFill>
                <a:srgbClr val="032D3E"/>
              </a:solidFill>
              <a:prstDash val="solid"/>
              <a:round/>
            </a:ln>
          </a:left>
          <a:right>
            <a:ln w="12700" cap="flat">
              <a:solidFill>
                <a:srgbClr val="032D3E"/>
              </a:solidFill>
              <a:prstDash val="solid"/>
              <a:round/>
            </a:ln>
          </a:right>
          <a:top>
            <a:ln w="12700" cap="flat">
              <a:solidFill>
                <a:srgbClr val="032D3E"/>
              </a:solidFill>
              <a:prstDash val="solid"/>
              <a:round/>
            </a:ln>
          </a:top>
          <a:bottom>
            <a:ln w="25400" cap="flat">
              <a:solidFill>
                <a:srgbClr val="032D3E"/>
              </a:solidFill>
              <a:prstDash val="solid"/>
              <a:round/>
            </a:ln>
          </a:bottom>
          <a:insideH>
            <a:ln w="12700" cap="flat">
              <a:solidFill>
                <a:srgbClr val="032D3E"/>
              </a:solidFill>
              <a:prstDash val="solid"/>
              <a:round/>
            </a:ln>
          </a:insideH>
          <a:insideV>
            <a:ln w="12700" cap="flat">
              <a:solidFill>
                <a:srgbClr val="032D3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26" name="Shape 226"/>
          <p:cNvSpPr/>
          <p:nvPr>
            <p:ph type="sldImg"/>
          </p:nvPr>
        </p:nvSpPr>
        <p:spPr>
          <a:xfrm>
            <a:off x="1143000" y="685800"/>
            <a:ext cx="4572000" cy="3429000"/>
          </a:xfrm>
          <a:prstGeom prst="rect">
            <a:avLst/>
          </a:prstGeom>
        </p:spPr>
        <p:txBody>
          <a:bodyPr/>
          <a:lstStyle/>
          <a:p>
            <a:pPr/>
          </a:p>
        </p:txBody>
      </p:sp>
      <p:sp>
        <p:nvSpPr>
          <p:cNvPr id="227" name="Shape 2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685800" y="1122362"/>
            <a:ext cx="7772400" cy="2387601"/>
          </a:xfrm>
          <a:prstGeom prst="rect">
            <a:avLst/>
          </a:prstGeom>
        </p:spPr>
        <p:txBody>
          <a:bodyPr anchor="b"/>
          <a:lstStyle>
            <a:lvl1pPr algn="ctr">
              <a:defRPr sz="6000"/>
            </a:lvl1pPr>
          </a:lstStyle>
          <a:p>
            <a:pPr/>
            <a:r>
              <a:t>Title Text</a:t>
            </a:r>
          </a:p>
        </p:txBody>
      </p:sp>
      <p:sp>
        <p:nvSpPr>
          <p:cNvPr id="13" name="Body Level One…"/>
          <p:cNvSpPr txBox="1"/>
          <p:nvPr>
            <p:ph type="body" sz="quarter" idx="1"/>
          </p:nvPr>
        </p:nvSpPr>
        <p:spPr>
          <a:xfrm>
            <a:off x="1143000" y="3602037"/>
            <a:ext cx="6858000" cy="1655763"/>
          </a:xfrm>
          <a:prstGeom prst="rect">
            <a:avLst/>
          </a:prstGeom>
        </p:spPr>
        <p:txBody>
          <a:bodyPr/>
          <a:lstStyle>
            <a:lvl1pPr marL="0" indent="0" algn="ctr">
              <a:buClrTx/>
              <a:buSzTx/>
              <a:buNone/>
              <a:defRPr sz="2400"/>
            </a:lvl1pPr>
            <a:lvl2pPr marL="0" indent="457200" algn="ctr">
              <a:buClrTx/>
              <a:buSzTx/>
              <a:buNone/>
              <a:defRPr sz="2400"/>
            </a:lvl2pPr>
            <a:lvl3pPr marL="0" indent="914400" algn="ctr">
              <a:buClrTx/>
              <a:buSzTx/>
              <a:buNone/>
              <a:defRPr sz="2400"/>
            </a:lvl3pPr>
            <a:lvl4pPr marL="0" indent="1371600" algn="ctr">
              <a:buClrTx/>
              <a:buSzTx/>
              <a:buNone/>
              <a:defRPr sz="2400"/>
            </a:lvl4pPr>
            <a:lvl5pPr marL="0" indent="1828800" algn="ctr">
              <a:buClrTx/>
              <a:buSz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8_Custom Layout">
    <p:bg>
      <p:bgPr>
        <a:solidFill>
          <a:srgbClr val="032D3E"/>
        </a:solidFill>
      </p:bgPr>
    </p:bg>
    <p:spTree>
      <p:nvGrpSpPr>
        <p:cNvPr id="1" name=""/>
        <p:cNvGrpSpPr/>
        <p:nvPr/>
      </p:nvGrpSpPr>
      <p:grpSpPr>
        <a:xfrm>
          <a:off x="0" y="0"/>
          <a:ext cx="0" cy="0"/>
          <a:chOff x="0" y="0"/>
          <a:chExt cx="0" cy="0"/>
        </a:xfrm>
      </p:grpSpPr>
      <p:sp>
        <p:nvSpPr>
          <p:cNvPr id="108" name="Isosceles Triangle 1"/>
          <p:cNvSpPr/>
          <p:nvPr/>
        </p:nvSpPr>
        <p:spPr>
          <a:xfrm rot="10800000">
            <a:off x="-1" y="-1"/>
            <a:ext cx="3050166" cy="1750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349ED8"/>
          </a:solidFill>
          <a:ln w="12700">
            <a:miter lim="400000"/>
          </a:ln>
        </p:spPr>
        <p:txBody>
          <a:bodyPr lIns="45719" rIns="45719" anchor="ctr"/>
          <a:lstStyle/>
          <a:p>
            <a:pPr algn="ctr">
              <a:defRPr>
                <a:solidFill>
                  <a:srgbClr val="349ED8"/>
                </a:solidFill>
                <a:latin typeface="Corbel"/>
                <a:ea typeface="Corbel"/>
                <a:cs typeface="Corbel"/>
                <a:sym typeface="Corbel"/>
              </a:defRPr>
            </a:pPr>
          </a:p>
        </p:txBody>
      </p:sp>
      <p:pic>
        <p:nvPicPr>
          <p:cNvPr id="109" name="Picture 12" descr="Picture 12"/>
          <p:cNvPicPr>
            <a:picLocks noChangeAspect="1"/>
          </p:cNvPicPr>
          <p:nvPr/>
        </p:nvPicPr>
        <p:blipFill>
          <a:blip r:embed="rId2">
            <a:extLst/>
          </a:blip>
          <a:stretch>
            <a:fillRect/>
          </a:stretch>
        </p:blipFill>
        <p:spPr>
          <a:xfrm>
            <a:off x="282631" y="309611"/>
            <a:ext cx="525701" cy="603505"/>
          </a:xfrm>
          <a:prstGeom prst="rect">
            <a:avLst/>
          </a:prstGeom>
          <a:ln w="12700">
            <a:miter lim="400000"/>
          </a:ln>
        </p:spPr>
      </p:pic>
      <p:sp>
        <p:nvSpPr>
          <p:cNvPr id="110" name="Title Text"/>
          <p:cNvSpPr txBox="1"/>
          <p:nvPr>
            <p:ph type="title"/>
          </p:nvPr>
        </p:nvSpPr>
        <p:spPr>
          <a:xfrm>
            <a:off x="2773332" y="-25571"/>
            <a:ext cx="6412232" cy="1325563"/>
          </a:xfrm>
          <a:prstGeom prst="rect">
            <a:avLst/>
          </a:prstGeom>
        </p:spPr>
        <p:txBody>
          <a:bodyPr/>
          <a:lstStyle>
            <a:lvl1pPr>
              <a:defRPr sz="3600">
                <a:solidFill>
                  <a:srgbClr val="FFFFFF"/>
                </a:solidFill>
              </a:defRPr>
            </a:lvl1pPr>
          </a:lstStyle>
          <a:p>
            <a:pPr/>
            <a:r>
              <a:t>Title Text</a:t>
            </a:r>
          </a:p>
        </p:txBody>
      </p:sp>
      <p:sp>
        <p:nvSpPr>
          <p:cNvPr id="111" name="Body Level One…"/>
          <p:cNvSpPr txBox="1"/>
          <p:nvPr>
            <p:ph type="body" sz="quarter" idx="1"/>
          </p:nvPr>
        </p:nvSpPr>
        <p:spPr>
          <a:xfrm>
            <a:off x="8646779" y="6586874"/>
            <a:ext cx="663479" cy="212934"/>
          </a:xfrm>
          <a:prstGeom prst="rect">
            <a:avLst/>
          </a:prstGeom>
        </p:spPr>
        <p:txBody>
          <a:bodyPr lIns="0" tIns="0" rIns="0" bIns="0"/>
          <a:lstStyle>
            <a:lvl1pPr marL="0" indent="0">
              <a:buClrTx/>
              <a:buSzTx/>
              <a:buNone/>
              <a:defRPr cap="all" sz="800">
                <a:solidFill>
                  <a:srgbClr val="E2E4E6"/>
                </a:solidFill>
              </a:defRPr>
            </a:lvl1pPr>
            <a:lvl2pPr marL="533400" indent="-76200">
              <a:buClrTx/>
              <a:defRPr cap="all" sz="800">
                <a:solidFill>
                  <a:srgbClr val="E2E4E6"/>
                </a:solidFill>
              </a:defRPr>
            </a:lvl2pPr>
            <a:lvl3pPr marL="1005839" indent="-91439">
              <a:buClrTx/>
              <a:defRPr cap="all" sz="800">
                <a:solidFill>
                  <a:srgbClr val="E2E4E6"/>
                </a:solidFill>
              </a:defRPr>
            </a:lvl3pPr>
            <a:lvl4pPr marL="1473200" indent="-101600">
              <a:buClrTx/>
              <a:defRPr cap="all" sz="800">
                <a:solidFill>
                  <a:srgbClr val="E2E4E6"/>
                </a:solidFill>
              </a:defRPr>
            </a:lvl4pPr>
            <a:lvl5pPr marL="1930400" indent="-101600">
              <a:buClrTx/>
              <a:defRPr cap="all" sz="800">
                <a:solidFill>
                  <a:srgbClr val="E2E4E6"/>
                </a:solidFill>
              </a:defRPr>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1_Custom Layout">
    <p:bg>
      <p:bgPr>
        <a:solidFill>
          <a:srgbClr val="349ED8"/>
        </a:solidFill>
      </p:bgPr>
    </p:bg>
    <p:spTree>
      <p:nvGrpSpPr>
        <p:cNvPr id="1" name=""/>
        <p:cNvGrpSpPr/>
        <p:nvPr/>
      </p:nvGrpSpPr>
      <p:grpSpPr>
        <a:xfrm>
          <a:off x="0" y="0"/>
          <a:ext cx="0" cy="0"/>
          <a:chOff x="0" y="0"/>
          <a:chExt cx="0" cy="0"/>
        </a:xfrm>
      </p:grpSpPr>
      <p:sp>
        <p:nvSpPr>
          <p:cNvPr id="119" name="Title Text"/>
          <p:cNvSpPr txBox="1"/>
          <p:nvPr>
            <p:ph type="title"/>
          </p:nvPr>
        </p:nvSpPr>
        <p:spPr>
          <a:prstGeom prst="rect">
            <a:avLst/>
          </a:prstGeom>
        </p:spPr>
        <p:txBody>
          <a:bodyPr/>
          <a:lstStyle/>
          <a:p>
            <a:pPr/>
            <a:r>
              <a:t>Title Text</a:t>
            </a:r>
          </a:p>
        </p:txBody>
      </p:sp>
      <p:sp>
        <p:nvSpPr>
          <p:cNvPr id="120" name="Rectangle 7"/>
          <p:cNvSpPr/>
          <p:nvPr/>
        </p:nvSpPr>
        <p:spPr>
          <a:xfrm>
            <a:off x="457199" y="490088"/>
            <a:ext cx="8225626" cy="5874215"/>
          </a:xfrm>
          <a:prstGeom prst="rect">
            <a:avLst/>
          </a:prstGeom>
          <a:solidFill>
            <a:srgbClr val="032D3E"/>
          </a:solidFill>
          <a:ln w="12700">
            <a:miter lim="400000"/>
          </a:ln>
        </p:spPr>
        <p:txBody>
          <a:bodyPr lIns="45719" rIns="45719" anchor="ctr"/>
          <a:lstStyle/>
          <a:p>
            <a:pPr algn="ctr">
              <a:defRPr>
                <a:solidFill>
                  <a:srgbClr val="FFFFFF"/>
                </a:solidFill>
                <a:latin typeface="Corbel"/>
                <a:ea typeface="Corbel"/>
                <a:cs typeface="Corbel"/>
                <a:sym typeface="Corbel"/>
              </a:defRPr>
            </a:pPr>
          </a:p>
        </p:txBody>
      </p:sp>
      <p:sp>
        <p:nvSpPr>
          <p:cNvPr id="121" name="Isosceles Triangle 8"/>
          <p:cNvSpPr/>
          <p:nvPr/>
        </p:nvSpPr>
        <p:spPr>
          <a:xfrm rot="10800000">
            <a:off x="-1" y="-1"/>
            <a:ext cx="3050166" cy="1750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349ED8"/>
          </a:solidFill>
          <a:ln w="12700">
            <a:miter lim="400000"/>
          </a:ln>
        </p:spPr>
        <p:txBody>
          <a:bodyPr lIns="45719" rIns="45719" anchor="ctr"/>
          <a:lstStyle/>
          <a:p>
            <a:pPr algn="ctr">
              <a:defRPr>
                <a:solidFill>
                  <a:srgbClr val="349ED8"/>
                </a:solidFill>
                <a:latin typeface="Corbel"/>
                <a:ea typeface="Corbel"/>
                <a:cs typeface="Corbel"/>
                <a:sym typeface="Corbel"/>
              </a:defRPr>
            </a:pPr>
          </a:p>
        </p:txBody>
      </p:sp>
      <p:pic>
        <p:nvPicPr>
          <p:cNvPr id="122" name="Picture 9" descr="Picture 9"/>
          <p:cNvPicPr>
            <a:picLocks noChangeAspect="1"/>
          </p:cNvPicPr>
          <p:nvPr/>
        </p:nvPicPr>
        <p:blipFill>
          <a:blip r:embed="rId2">
            <a:extLst/>
          </a:blip>
          <a:stretch>
            <a:fillRect/>
          </a:stretch>
        </p:blipFill>
        <p:spPr>
          <a:xfrm>
            <a:off x="282631" y="309611"/>
            <a:ext cx="525701" cy="603505"/>
          </a:xfrm>
          <a:prstGeom prst="rect">
            <a:avLst/>
          </a:prstGeom>
          <a:ln w="12700">
            <a:miter lim="400000"/>
          </a:ln>
        </p:spPr>
      </p:pic>
      <p:sp>
        <p:nvSpPr>
          <p:cNvPr id="123" name="Title 1"/>
          <p:cNvSpPr txBox="1"/>
          <p:nvPr/>
        </p:nvSpPr>
        <p:spPr>
          <a:xfrm>
            <a:off x="2773331" y="630142"/>
            <a:ext cx="6412234" cy="650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nSpc>
                <a:spcPct val="90000"/>
              </a:lnSpc>
              <a:defRPr sz="3600">
                <a:solidFill>
                  <a:srgbClr val="FFFFFF"/>
                </a:solidFill>
                <a:latin typeface="Corbel"/>
                <a:ea typeface="Corbel"/>
                <a:cs typeface="Corbel"/>
                <a:sym typeface="Corbel"/>
              </a:defRPr>
            </a:lvl1pPr>
          </a:lstStyle>
          <a:p>
            <a:pPr/>
            <a:r>
              <a:t>Click to Edit Slide Title</a:t>
            </a:r>
          </a:p>
        </p:txBody>
      </p:sp>
      <p:sp>
        <p:nvSpPr>
          <p:cNvPr id="124"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2_Custom Layout">
    <p:bg>
      <p:bgPr>
        <a:solidFill>
          <a:srgbClr val="349ED8"/>
        </a:solidFill>
      </p:bgPr>
    </p:bg>
    <p:spTree>
      <p:nvGrpSpPr>
        <p:cNvPr id="1" name=""/>
        <p:cNvGrpSpPr/>
        <p:nvPr/>
      </p:nvGrpSpPr>
      <p:grpSpPr>
        <a:xfrm>
          <a:off x="0" y="0"/>
          <a:ext cx="0" cy="0"/>
          <a:chOff x="0" y="0"/>
          <a:chExt cx="0" cy="0"/>
        </a:xfrm>
      </p:grpSpPr>
      <p:sp>
        <p:nvSpPr>
          <p:cNvPr id="131" name="Rectangle 7"/>
          <p:cNvSpPr/>
          <p:nvPr/>
        </p:nvSpPr>
        <p:spPr>
          <a:xfrm>
            <a:off x="457199" y="490088"/>
            <a:ext cx="8225626" cy="5874215"/>
          </a:xfrm>
          <a:prstGeom prst="rect">
            <a:avLst/>
          </a:prstGeom>
          <a:solidFill>
            <a:srgbClr val="FFFFFF"/>
          </a:solidFill>
          <a:ln w="12700">
            <a:miter lim="400000"/>
          </a:ln>
        </p:spPr>
        <p:txBody>
          <a:bodyPr lIns="45719" rIns="45719" anchor="ctr"/>
          <a:lstStyle/>
          <a:p>
            <a:pPr algn="ctr">
              <a:defRPr>
                <a:solidFill>
                  <a:srgbClr val="FFFFFF"/>
                </a:solidFill>
                <a:latin typeface="Corbel"/>
                <a:ea typeface="Corbel"/>
                <a:cs typeface="Corbel"/>
                <a:sym typeface="Corbel"/>
              </a:defRPr>
            </a:pPr>
          </a:p>
        </p:txBody>
      </p:sp>
      <p:sp>
        <p:nvSpPr>
          <p:cNvPr id="132" name="Isosceles Triangle 8"/>
          <p:cNvSpPr/>
          <p:nvPr/>
        </p:nvSpPr>
        <p:spPr>
          <a:xfrm rot="10800000">
            <a:off x="-1" y="-1"/>
            <a:ext cx="3050166" cy="17505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349ED8"/>
          </a:solidFill>
          <a:ln w="12700">
            <a:miter lim="400000"/>
          </a:ln>
        </p:spPr>
        <p:txBody>
          <a:bodyPr lIns="45719" rIns="45719" anchor="ctr"/>
          <a:lstStyle/>
          <a:p>
            <a:pPr algn="ctr">
              <a:defRPr>
                <a:solidFill>
                  <a:srgbClr val="349ED8"/>
                </a:solidFill>
                <a:latin typeface="Corbel"/>
                <a:ea typeface="Corbel"/>
                <a:cs typeface="Corbel"/>
                <a:sym typeface="Corbel"/>
              </a:defRPr>
            </a:pPr>
          </a:p>
        </p:txBody>
      </p:sp>
      <p:pic>
        <p:nvPicPr>
          <p:cNvPr id="133" name="Picture 9" descr="Picture 9"/>
          <p:cNvPicPr>
            <a:picLocks noChangeAspect="1"/>
          </p:cNvPicPr>
          <p:nvPr/>
        </p:nvPicPr>
        <p:blipFill>
          <a:blip r:embed="rId2">
            <a:extLst/>
          </a:blip>
          <a:stretch>
            <a:fillRect/>
          </a:stretch>
        </p:blipFill>
        <p:spPr>
          <a:xfrm>
            <a:off x="282631" y="309611"/>
            <a:ext cx="525701" cy="603505"/>
          </a:xfrm>
          <a:prstGeom prst="rect">
            <a:avLst/>
          </a:prstGeom>
          <a:ln w="12700">
            <a:miter lim="400000"/>
          </a:ln>
        </p:spPr>
      </p:pic>
      <p:sp>
        <p:nvSpPr>
          <p:cNvPr id="134" name="Body Level One…"/>
          <p:cNvSpPr txBox="1"/>
          <p:nvPr>
            <p:ph type="body" sz="quarter" idx="1"/>
          </p:nvPr>
        </p:nvSpPr>
        <p:spPr>
          <a:xfrm>
            <a:off x="2188125" y="490088"/>
            <a:ext cx="6149540" cy="439739"/>
          </a:xfrm>
          <a:prstGeom prst="rect">
            <a:avLst/>
          </a:prstGeom>
        </p:spPr>
        <p:txBody>
          <a:bodyPr/>
          <a:lstStyle>
            <a:lvl1pPr marL="0" indent="0">
              <a:buClrTx/>
              <a:buSzTx/>
              <a:buNone/>
              <a:defRPr cap="all">
                <a:latin typeface="Corbel"/>
                <a:ea typeface="Corbel"/>
                <a:cs typeface="Corbel"/>
                <a:sym typeface="Corbel"/>
              </a:defRPr>
            </a:lvl1pPr>
            <a:lvl2pPr>
              <a:buClrTx/>
              <a:defRPr cap="all">
                <a:latin typeface="Corbel"/>
                <a:ea typeface="Corbel"/>
                <a:cs typeface="Corbel"/>
                <a:sym typeface="Corbel"/>
              </a:defRPr>
            </a:lvl2pPr>
            <a:lvl3pPr>
              <a:buClrTx/>
              <a:defRPr cap="all">
                <a:latin typeface="Corbel"/>
                <a:ea typeface="Corbel"/>
                <a:cs typeface="Corbel"/>
                <a:sym typeface="Corbel"/>
              </a:defRPr>
            </a:lvl3pPr>
            <a:lvl4pPr>
              <a:buClrTx/>
              <a:defRPr cap="all">
                <a:latin typeface="Corbel"/>
                <a:ea typeface="Corbel"/>
                <a:cs typeface="Corbel"/>
                <a:sym typeface="Corbel"/>
              </a:defRPr>
            </a:lvl4pPr>
            <a:lvl5pPr>
              <a:buClrTx/>
              <a:defRPr cap="a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E General">
    <p:spTree>
      <p:nvGrpSpPr>
        <p:cNvPr id="1" name=""/>
        <p:cNvGrpSpPr/>
        <p:nvPr/>
      </p:nvGrpSpPr>
      <p:grpSpPr>
        <a:xfrm>
          <a:off x="0" y="0"/>
          <a:ext cx="0" cy="0"/>
          <a:chOff x="0" y="0"/>
          <a:chExt cx="0" cy="0"/>
        </a:xfrm>
      </p:grpSpPr>
      <p:pic>
        <p:nvPicPr>
          <p:cNvPr id="142" name="Picture 6" descr="Picture 6"/>
          <p:cNvPicPr>
            <a:picLocks noChangeAspect="1"/>
          </p:cNvPicPr>
          <p:nvPr/>
        </p:nvPicPr>
        <p:blipFill>
          <a:blip r:embed="rId2">
            <a:extLst/>
          </a:blip>
          <a:stretch>
            <a:fillRect/>
          </a:stretch>
        </p:blipFill>
        <p:spPr>
          <a:xfrm>
            <a:off x="6928707" y="6415199"/>
            <a:ext cx="2006302" cy="299972"/>
          </a:xfrm>
          <a:prstGeom prst="rect">
            <a:avLst/>
          </a:prstGeom>
          <a:ln w="12700">
            <a:miter lim="400000"/>
          </a:ln>
        </p:spPr>
      </p:pic>
      <p:sp>
        <p:nvSpPr>
          <p:cNvPr id="143" name="Straight Connector 7"/>
          <p:cNvSpPr/>
          <p:nvPr/>
        </p:nvSpPr>
        <p:spPr>
          <a:xfrm>
            <a:off x="299474" y="6570750"/>
            <a:ext cx="6500338" cy="1"/>
          </a:xfrm>
          <a:prstGeom prst="line">
            <a:avLst/>
          </a:prstGeom>
          <a:ln w="76200">
            <a:solidFill>
              <a:srgbClr val="349ED8"/>
            </a:solidFill>
            <a:miter/>
          </a:ln>
        </p:spPr>
        <p:txBody>
          <a:bodyPr lIns="45719" rIns="45719"/>
          <a:lstStyle/>
          <a:p>
            <a:pPr/>
          </a:p>
        </p:txBody>
      </p:sp>
      <p:sp>
        <p:nvSpPr>
          <p:cNvPr id="144" name="Body Level One…"/>
          <p:cNvSpPr txBox="1"/>
          <p:nvPr>
            <p:ph type="body" sz="quarter" idx="1"/>
          </p:nvPr>
        </p:nvSpPr>
        <p:spPr>
          <a:xfrm>
            <a:off x="7890316" y="6645065"/>
            <a:ext cx="1044694" cy="212934"/>
          </a:xfrm>
          <a:prstGeom prst="rect">
            <a:avLst/>
          </a:prstGeom>
        </p:spPr>
        <p:txBody>
          <a:bodyPr lIns="0" tIns="0" rIns="0" bIns="0"/>
          <a:lstStyle>
            <a:lvl1pPr marL="0" indent="0" algn="r">
              <a:buClrTx/>
              <a:buSzTx/>
              <a:buNone/>
              <a:defRPr cap="all" sz="800">
                <a:solidFill>
                  <a:srgbClr val="C4C9CC"/>
                </a:solidFill>
              </a:defRPr>
            </a:lvl1pPr>
            <a:lvl2pPr marL="533400" indent="-76200" algn="r">
              <a:buClrTx/>
              <a:defRPr cap="all" sz="800">
                <a:solidFill>
                  <a:srgbClr val="C4C9CC"/>
                </a:solidFill>
              </a:defRPr>
            </a:lvl2pPr>
            <a:lvl3pPr marL="1005839" indent="-91439" algn="r">
              <a:buClrTx/>
              <a:defRPr cap="all" sz="800">
                <a:solidFill>
                  <a:srgbClr val="C4C9CC"/>
                </a:solidFill>
              </a:defRPr>
            </a:lvl3pPr>
            <a:lvl4pPr marL="1473200" indent="-101600" algn="r">
              <a:buClrTx/>
              <a:defRPr cap="all" sz="800">
                <a:solidFill>
                  <a:srgbClr val="C4C9CC"/>
                </a:solidFill>
              </a:defRPr>
            </a:lvl4pPr>
            <a:lvl5pPr marL="1930400" indent="-101600" algn="r">
              <a:buClrTx/>
              <a:defRPr cap="all" sz="800">
                <a:solidFill>
                  <a:srgbClr val="C4C9CC"/>
                </a:solidFill>
              </a:defRPr>
            </a:lvl5pPr>
          </a:lstStyle>
          <a:p>
            <a:pPr/>
            <a:r>
              <a:t>Body Level One</a:t>
            </a:r>
          </a:p>
          <a:p>
            <a:pPr lvl="1"/>
            <a:r>
              <a:t>Body Level Two</a:t>
            </a:r>
          </a:p>
          <a:p>
            <a:pPr lvl="2"/>
            <a:r>
              <a:t>Body Level Three</a:t>
            </a:r>
          </a:p>
          <a:p>
            <a:pPr lvl="3"/>
            <a:r>
              <a:t>Body Level Four</a:t>
            </a:r>
          </a:p>
          <a:p>
            <a:pPr lvl="4"/>
            <a:r>
              <a:t>Body Level Five</a:t>
            </a:r>
          </a:p>
        </p:txBody>
      </p:sp>
      <p:grpSp>
        <p:nvGrpSpPr>
          <p:cNvPr id="148" name="Group 11"/>
          <p:cNvGrpSpPr/>
          <p:nvPr/>
        </p:nvGrpSpPr>
        <p:grpSpPr>
          <a:xfrm>
            <a:off x="245628" y="265071"/>
            <a:ext cx="53847" cy="278761"/>
            <a:chOff x="0" y="0"/>
            <a:chExt cx="53845" cy="278760"/>
          </a:xfrm>
        </p:grpSpPr>
        <p:sp>
          <p:nvSpPr>
            <p:cNvPr id="145" name="Oval 12"/>
            <p:cNvSpPr/>
            <p:nvPr/>
          </p:nvSpPr>
          <p:spPr>
            <a:xfrm rot="16200000">
              <a:off x="0" y="224914"/>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146" name="Oval 13"/>
            <p:cNvSpPr/>
            <p:nvPr/>
          </p:nvSpPr>
          <p:spPr>
            <a:xfrm rot="16200000">
              <a:off x="0" y="112456"/>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147" name="Oval 14"/>
            <p:cNvSpPr/>
            <p:nvPr/>
          </p:nvSpPr>
          <p:spPr>
            <a:xfrm rot="16200000">
              <a:off x="0" y="0"/>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grpSp>
      <p:sp>
        <p:nvSpPr>
          <p:cNvPr id="149" name="Text Placeholder 14"/>
          <p:cNvSpPr/>
          <p:nvPr>
            <p:ph type="body" sz="quarter" idx="13"/>
          </p:nvPr>
        </p:nvSpPr>
        <p:spPr>
          <a:xfrm>
            <a:off x="317763" y="184582"/>
            <a:ext cx="7811252" cy="439738"/>
          </a:xfrm>
          <a:prstGeom prst="rect">
            <a:avLst/>
          </a:prstGeom>
        </p:spPr>
        <p:txBody>
          <a:bodyPr/>
          <a:lstStyle/>
          <a:p>
            <a:pPr marL="0" indent="0">
              <a:buClrTx/>
              <a:buSzTx/>
              <a:buNone/>
              <a:defRPr cap="all">
                <a:latin typeface="Corbel"/>
                <a:ea typeface="Corbel"/>
                <a:cs typeface="Corbel"/>
                <a:sym typeface="Corbel"/>
              </a:defRPr>
            </a:pPr>
          </a:p>
        </p:txBody>
      </p:sp>
      <p:sp>
        <p:nvSpPr>
          <p:cNvPr id="150"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 General">
    <p:spTree>
      <p:nvGrpSpPr>
        <p:cNvPr id="1" name=""/>
        <p:cNvGrpSpPr/>
        <p:nvPr/>
      </p:nvGrpSpPr>
      <p:grpSpPr>
        <a:xfrm>
          <a:off x="0" y="0"/>
          <a:ext cx="0" cy="0"/>
          <a:chOff x="0" y="0"/>
          <a:chExt cx="0" cy="0"/>
        </a:xfrm>
      </p:grpSpPr>
      <p:sp>
        <p:nvSpPr>
          <p:cNvPr id="157" name="Straight Connector 7"/>
          <p:cNvSpPr/>
          <p:nvPr/>
        </p:nvSpPr>
        <p:spPr>
          <a:xfrm>
            <a:off x="299475" y="6570750"/>
            <a:ext cx="7173668" cy="1"/>
          </a:xfrm>
          <a:prstGeom prst="line">
            <a:avLst/>
          </a:prstGeom>
          <a:ln w="76200">
            <a:solidFill>
              <a:srgbClr val="349ED8"/>
            </a:solidFill>
            <a:miter/>
          </a:ln>
        </p:spPr>
        <p:txBody>
          <a:bodyPr lIns="45719" rIns="45719"/>
          <a:lstStyle/>
          <a:p>
            <a:pPr/>
          </a:p>
        </p:txBody>
      </p:sp>
      <p:sp>
        <p:nvSpPr>
          <p:cNvPr id="158" name="Body Level One…"/>
          <p:cNvSpPr txBox="1"/>
          <p:nvPr>
            <p:ph type="body" sz="quarter" idx="1"/>
          </p:nvPr>
        </p:nvSpPr>
        <p:spPr>
          <a:xfrm>
            <a:off x="7890316" y="6645065"/>
            <a:ext cx="1044694" cy="212934"/>
          </a:xfrm>
          <a:prstGeom prst="rect">
            <a:avLst/>
          </a:prstGeom>
        </p:spPr>
        <p:txBody>
          <a:bodyPr lIns="0" tIns="0" rIns="0" bIns="0"/>
          <a:lstStyle>
            <a:lvl1pPr marL="0" indent="0" algn="r">
              <a:buClrTx/>
              <a:buSzTx/>
              <a:buNone/>
              <a:defRPr cap="all" sz="800">
                <a:solidFill>
                  <a:srgbClr val="C4C9CC"/>
                </a:solidFill>
              </a:defRPr>
            </a:lvl1pPr>
            <a:lvl2pPr marL="533400" indent="-76200" algn="r">
              <a:buClrTx/>
              <a:defRPr cap="all" sz="800">
                <a:solidFill>
                  <a:srgbClr val="C4C9CC"/>
                </a:solidFill>
              </a:defRPr>
            </a:lvl2pPr>
            <a:lvl3pPr marL="1005839" indent="-91439" algn="r">
              <a:buClrTx/>
              <a:defRPr cap="all" sz="800">
                <a:solidFill>
                  <a:srgbClr val="C4C9CC"/>
                </a:solidFill>
              </a:defRPr>
            </a:lvl3pPr>
            <a:lvl4pPr marL="1473200" indent="-101600" algn="r">
              <a:buClrTx/>
              <a:defRPr cap="all" sz="800">
                <a:solidFill>
                  <a:srgbClr val="C4C9CC"/>
                </a:solidFill>
              </a:defRPr>
            </a:lvl4pPr>
            <a:lvl5pPr marL="1930400" indent="-101600" algn="r">
              <a:buClrTx/>
              <a:defRPr cap="all" sz="800">
                <a:solidFill>
                  <a:srgbClr val="C4C9CC"/>
                </a:solidFill>
              </a:defRPr>
            </a:lvl5pPr>
          </a:lstStyle>
          <a:p>
            <a:pPr/>
            <a:r>
              <a:t>Body Level One</a:t>
            </a:r>
          </a:p>
          <a:p>
            <a:pPr lvl="1"/>
            <a:r>
              <a:t>Body Level Two</a:t>
            </a:r>
          </a:p>
          <a:p>
            <a:pPr lvl="2"/>
            <a:r>
              <a:t>Body Level Three</a:t>
            </a:r>
          </a:p>
          <a:p>
            <a:pPr lvl="3"/>
            <a:r>
              <a:t>Body Level Four</a:t>
            </a:r>
          </a:p>
          <a:p>
            <a:pPr lvl="4"/>
            <a:r>
              <a:t>Body Level Five</a:t>
            </a:r>
          </a:p>
        </p:txBody>
      </p:sp>
      <p:grpSp>
        <p:nvGrpSpPr>
          <p:cNvPr id="162" name="Group 11"/>
          <p:cNvGrpSpPr/>
          <p:nvPr/>
        </p:nvGrpSpPr>
        <p:grpSpPr>
          <a:xfrm>
            <a:off x="245628" y="265071"/>
            <a:ext cx="53847" cy="278761"/>
            <a:chOff x="0" y="0"/>
            <a:chExt cx="53845" cy="278760"/>
          </a:xfrm>
        </p:grpSpPr>
        <p:sp>
          <p:nvSpPr>
            <p:cNvPr id="159" name="Oval 12"/>
            <p:cNvSpPr/>
            <p:nvPr/>
          </p:nvSpPr>
          <p:spPr>
            <a:xfrm rot="16200000">
              <a:off x="0" y="224914"/>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160" name="Oval 13"/>
            <p:cNvSpPr/>
            <p:nvPr/>
          </p:nvSpPr>
          <p:spPr>
            <a:xfrm rot="16200000">
              <a:off x="0" y="112456"/>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161" name="Oval 14"/>
            <p:cNvSpPr/>
            <p:nvPr/>
          </p:nvSpPr>
          <p:spPr>
            <a:xfrm rot="16200000">
              <a:off x="0" y="0"/>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grpSp>
      <p:sp>
        <p:nvSpPr>
          <p:cNvPr id="163" name="Text Placeholder 14"/>
          <p:cNvSpPr/>
          <p:nvPr>
            <p:ph type="body" sz="quarter" idx="13"/>
          </p:nvPr>
        </p:nvSpPr>
        <p:spPr>
          <a:xfrm>
            <a:off x="317763" y="184582"/>
            <a:ext cx="7811252" cy="439738"/>
          </a:xfrm>
          <a:prstGeom prst="rect">
            <a:avLst/>
          </a:prstGeom>
        </p:spPr>
        <p:txBody>
          <a:bodyPr/>
          <a:lstStyle/>
          <a:p>
            <a:pPr marL="0" indent="0">
              <a:buClrTx/>
              <a:buSzTx/>
              <a:buNone/>
              <a:defRPr cap="all">
                <a:latin typeface="Corbel"/>
                <a:ea typeface="Corbel"/>
                <a:cs typeface="Corbel"/>
                <a:sym typeface="Corbel"/>
              </a:defRPr>
            </a:pPr>
          </a:p>
        </p:txBody>
      </p:sp>
      <p:pic>
        <p:nvPicPr>
          <p:cNvPr id="164" name="Picture 1" descr="Picture 1"/>
          <p:cNvPicPr>
            <a:picLocks noChangeAspect="1"/>
          </p:cNvPicPr>
          <p:nvPr/>
        </p:nvPicPr>
        <p:blipFill>
          <a:blip r:embed="rId2">
            <a:extLst/>
          </a:blip>
          <a:stretch>
            <a:fillRect/>
          </a:stretch>
        </p:blipFill>
        <p:spPr>
          <a:xfrm>
            <a:off x="7625804" y="6409601"/>
            <a:ext cx="1317519" cy="305570"/>
          </a:xfrm>
          <a:prstGeom prst="rect">
            <a:avLst/>
          </a:prstGeom>
          <a:ln w="12700">
            <a:miter lim="400000"/>
          </a:ln>
        </p:spPr>
      </p:pic>
      <p:sp>
        <p:nvSpPr>
          <p:cNvPr id="165"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T General">
    <p:spTree>
      <p:nvGrpSpPr>
        <p:cNvPr id="1" name=""/>
        <p:cNvGrpSpPr/>
        <p:nvPr/>
      </p:nvGrpSpPr>
      <p:grpSpPr>
        <a:xfrm>
          <a:off x="0" y="0"/>
          <a:ext cx="0" cy="0"/>
          <a:chOff x="0" y="0"/>
          <a:chExt cx="0" cy="0"/>
        </a:xfrm>
      </p:grpSpPr>
      <p:pic>
        <p:nvPicPr>
          <p:cNvPr id="172" name="Picture 2" descr="Picture 2"/>
          <p:cNvPicPr>
            <a:picLocks noChangeAspect="1"/>
          </p:cNvPicPr>
          <p:nvPr/>
        </p:nvPicPr>
        <p:blipFill>
          <a:blip r:embed="rId2">
            <a:extLst/>
          </a:blip>
          <a:stretch>
            <a:fillRect/>
          </a:stretch>
        </p:blipFill>
        <p:spPr>
          <a:xfrm>
            <a:off x="5960226" y="6405664"/>
            <a:ext cx="2971801" cy="309507"/>
          </a:xfrm>
          <a:prstGeom prst="rect">
            <a:avLst/>
          </a:prstGeom>
          <a:ln w="12700">
            <a:miter lim="400000"/>
          </a:ln>
        </p:spPr>
      </p:pic>
      <p:sp>
        <p:nvSpPr>
          <p:cNvPr id="173" name="Straight Connector 7"/>
          <p:cNvSpPr/>
          <p:nvPr/>
        </p:nvSpPr>
        <p:spPr>
          <a:xfrm>
            <a:off x="299474" y="6570750"/>
            <a:ext cx="5527749" cy="1"/>
          </a:xfrm>
          <a:prstGeom prst="line">
            <a:avLst/>
          </a:prstGeom>
          <a:ln w="76200">
            <a:solidFill>
              <a:srgbClr val="349ED8"/>
            </a:solidFill>
            <a:miter/>
          </a:ln>
        </p:spPr>
        <p:txBody>
          <a:bodyPr lIns="45719" rIns="45719"/>
          <a:lstStyle/>
          <a:p>
            <a:pPr/>
          </a:p>
        </p:txBody>
      </p:sp>
      <p:sp>
        <p:nvSpPr>
          <p:cNvPr id="174" name="Body Level One…"/>
          <p:cNvSpPr txBox="1"/>
          <p:nvPr>
            <p:ph type="body" sz="quarter" idx="1"/>
          </p:nvPr>
        </p:nvSpPr>
        <p:spPr>
          <a:xfrm>
            <a:off x="7890316" y="6645065"/>
            <a:ext cx="1044694" cy="212934"/>
          </a:xfrm>
          <a:prstGeom prst="rect">
            <a:avLst/>
          </a:prstGeom>
        </p:spPr>
        <p:txBody>
          <a:bodyPr lIns="0" tIns="0" rIns="0" bIns="0"/>
          <a:lstStyle>
            <a:lvl1pPr marL="0" indent="0" algn="r">
              <a:buClrTx/>
              <a:buSzTx/>
              <a:buNone/>
              <a:defRPr cap="all" sz="800">
                <a:solidFill>
                  <a:srgbClr val="C4C9CC"/>
                </a:solidFill>
              </a:defRPr>
            </a:lvl1pPr>
            <a:lvl2pPr marL="533400" indent="-76200" algn="r">
              <a:buClrTx/>
              <a:defRPr cap="all" sz="800">
                <a:solidFill>
                  <a:srgbClr val="C4C9CC"/>
                </a:solidFill>
              </a:defRPr>
            </a:lvl2pPr>
            <a:lvl3pPr marL="1005839" indent="-91439" algn="r">
              <a:buClrTx/>
              <a:defRPr cap="all" sz="800">
                <a:solidFill>
                  <a:srgbClr val="C4C9CC"/>
                </a:solidFill>
              </a:defRPr>
            </a:lvl3pPr>
            <a:lvl4pPr marL="1473200" indent="-101600" algn="r">
              <a:buClrTx/>
              <a:defRPr cap="all" sz="800">
                <a:solidFill>
                  <a:srgbClr val="C4C9CC"/>
                </a:solidFill>
              </a:defRPr>
            </a:lvl4pPr>
            <a:lvl5pPr marL="1930400" indent="-101600" algn="r">
              <a:buClrTx/>
              <a:defRPr cap="all" sz="800">
                <a:solidFill>
                  <a:srgbClr val="C4C9CC"/>
                </a:solidFill>
              </a:defRPr>
            </a:lvl5pPr>
          </a:lstStyle>
          <a:p>
            <a:pPr/>
            <a:r>
              <a:t>Body Level One</a:t>
            </a:r>
          </a:p>
          <a:p>
            <a:pPr lvl="1"/>
            <a:r>
              <a:t>Body Level Two</a:t>
            </a:r>
          </a:p>
          <a:p>
            <a:pPr lvl="2"/>
            <a:r>
              <a:t>Body Level Three</a:t>
            </a:r>
          </a:p>
          <a:p>
            <a:pPr lvl="3"/>
            <a:r>
              <a:t>Body Level Four</a:t>
            </a:r>
          </a:p>
          <a:p>
            <a:pPr lvl="4"/>
            <a:r>
              <a:t>Body Level Five</a:t>
            </a:r>
          </a:p>
        </p:txBody>
      </p:sp>
      <p:grpSp>
        <p:nvGrpSpPr>
          <p:cNvPr id="178" name="Group 11"/>
          <p:cNvGrpSpPr/>
          <p:nvPr/>
        </p:nvGrpSpPr>
        <p:grpSpPr>
          <a:xfrm>
            <a:off x="245628" y="265071"/>
            <a:ext cx="53847" cy="278761"/>
            <a:chOff x="0" y="0"/>
            <a:chExt cx="53845" cy="278760"/>
          </a:xfrm>
        </p:grpSpPr>
        <p:sp>
          <p:nvSpPr>
            <p:cNvPr id="175" name="Oval 12"/>
            <p:cNvSpPr/>
            <p:nvPr/>
          </p:nvSpPr>
          <p:spPr>
            <a:xfrm rot="16200000">
              <a:off x="0" y="224914"/>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176" name="Oval 13"/>
            <p:cNvSpPr/>
            <p:nvPr/>
          </p:nvSpPr>
          <p:spPr>
            <a:xfrm rot="16200000">
              <a:off x="0" y="112456"/>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177" name="Oval 14"/>
            <p:cNvSpPr/>
            <p:nvPr/>
          </p:nvSpPr>
          <p:spPr>
            <a:xfrm rot="16200000">
              <a:off x="0" y="0"/>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grpSp>
      <p:sp>
        <p:nvSpPr>
          <p:cNvPr id="179" name="Text Placeholder 14"/>
          <p:cNvSpPr/>
          <p:nvPr>
            <p:ph type="body" sz="quarter" idx="13"/>
          </p:nvPr>
        </p:nvSpPr>
        <p:spPr>
          <a:xfrm>
            <a:off x="317763" y="184582"/>
            <a:ext cx="7811252" cy="439738"/>
          </a:xfrm>
          <a:prstGeom prst="rect">
            <a:avLst/>
          </a:prstGeom>
        </p:spPr>
        <p:txBody>
          <a:bodyPr/>
          <a:lstStyle/>
          <a:p>
            <a:pPr marL="0" indent="0">
              <a:buClrTx/>
              <a:buSzTx/>
              <a:buNone/>
              <a:defRPr cap="all">
                <a:latin typeface="Corbel"/>
                <a:ea typeface="Corbel"/>
                <a:cs typeface="Corbel"/>
                <a:sym typeface="Corbel"/>
              </a:defRPr>
            </a:pPr>
          </a:p>
        </p:txBody>
      </p:sp>
      <p:sp>
        <p:nvSpPr>
          <p:cNvPr id="180"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RP General">
    <p:spTree>
      <p:nvGrpSpPr>
        <p:cNvPr id="1" name=""/>
        <p:cNvGrpSpPr/>
        <p:nvPr/>
      </p:nvGrpSpPr>
      <p:grpSpPr>
        <a:xfrm>
          <a:off x="0" y="0"/>
          <a:ext cx="0" cy="0"/>
          <a:chOff x="0" y="0"/>
          <a:chExt cx="0" cy="0"/>
        </a:xfrm>
      </p:grpSpPr>
      <p:sp>
        <p:nvSpPr>
          <p:cNvPr id="187" name="Straight Connector 7"/>
          <p:cNvSpPr/>
          <p:nvPr/>
        </p:nvSpPr>
        <p:spPr>
          <a:xfrm>
            <a:off x="299474" y="6570750"/>
            <a:ext cx="6516963" cy="1"/>
          </a:xfrm>
          <a:prstGeom prst="line">
            <a:avLst/>
          </a:prstGeom>
          <a:ln w="76200">
            <a:solidFill>
              <a:srgbClr val="349ED8"/>
            </a:solidFill>
            <a:miter/>
          </a:ln>
        </p:spPr>
        <p:txBody>
          <a:bodyPr lIns="45719" rIns="45719"/>
          <a:lstStyle/>
          <a:p>
            <a:pPr/>
          </a:p>
        </p:txBody>
      </p:sp>
      <p:sp>
        <p:nvSpPr>
          <p:cNvPr id="188" name="Body Level One…"/>
          <p:cNvSpPr txBox="1"/>
          <p:nvPr>
            <p:ph type="body" sz="quarter" idx="1"/>
          </p:nvPr>
        </p:nvSpPr>
        <p:spPr>
          <a:xfrm>
            <a:off x="7890316" y="6645065"/>
            <a:ext cx="1044694" cy="212934"/>
          </a:xfrm>
          <a:prstGeom prst="rect">
            <a:avLst/>
          </a:prstGeom>
        </p:spPr>
        <p:txBody>
          <a:bodyPr lIns="0" tIns="0" rIns="0" bIns="0"/>
          <a:lstStyle>
            <a:lvl1pPr marL="0" indent="0" algn="r">
              <a:buClrTx/>
              <a:buSzTx/>
              <a:buNone/>
              <a:defRPr cap="all" sz="800">
                <a:solidFill>
                  <a:srgbClr val="C4C9CC"/>
                </a:solidFill>
              </a:defRPr>
            </a:lvl1pPr>
            <a:lvl2pPr marL="533400" indent="-76200" algn="r">
              <a:buClrTx/>
              <a:defRPr cap="all" sz="800">
                <a:solidFill>
                  <a:srgbClr val="C4C9CC"/>
                </a:solidFill>
              </a:defRPr>
            </a:lvl2pPr>
            <a:lvl3pPr marL="1005839" indent="-91439" algn="r">
              <a:buClrTx/>
              <a:defRPr cap="all" sz="800">
                <a:solidFill>
                  <a:srgbClr val="C4C9CC"/>
                </a:solidFill>
              </a:defRPr>
            </a:lvl3pPr>
            <a:lvl4pPr marL="1473200" indent="-101600" algn="r">
              <a:buClrTx/>
              <a:defRPr cap="all" sz="800">
                <a:solidFill>
                  <a:srgbClr val="C4C9CC"/>
                </a:solidFill>
              </a:defRPr>
            </a:lvl4pPr>
            <a:lvl5pPr marL="1930400" indent="-101600" algn="r">
              <a:buClrTx/>
              <a:defRPr cap="all" sz="800">
                <a:solidFill>
                  <a:srgbClr val="C4C9CC"/>
                </a:solidFill>
              </a:defRPr>
            </a:lvl5pPr>
          </a:lstStyle>
          <a:p>
            <a:pPr/>
            <a:r>
              <a:t>Body Level One</a:t>
            </a:r>
          </a:p>
          <a:p>
            <a:pPr lvl="1"/>
            <a:r>
              <a:t>Body Level Two</a:t>
            </a:r>
          </a:p>
          <a:p>
            <a:pPr lvl="2"/>
            <a:r>
              <a:t>Body Level Three</a:t>
            </a:r>
          </a:p>
          <a:p>
            <a:pPr lvl="3"/>
            <a:r>
              <a:t>Body Level Four</a:t>
            </a:r>
          </a:p>
          <a:p>
            <a:pPr lvl="4"/>
            <a:r>
              <a:t>Body Level Five</a:t>
            </a:r>
          </a:p>
        </p:txBody>
      </p:sp>
      <p:grpSp>
        <p:nvGrpSpPr>
          <p:cNvPr id="192" name="Group 11"/>
          <p:cNvGrpSpPr/>
          <p:nvPr/>
        </p:nvGrpSpPr>
        <p:grpSpPr>
          <a:xfrm>
            <a:off x="245628" y="265071"/>
            <a:ext cx="53847" cy="278761"/>
            <a:chOff x="0" y="0"/>
            <a:chExt cx="53845" cy="278760"/>
          </a:xfrm>
        </p:grpSpPr>
        <p:sp>
          <p:nvSpPr>
            <p:cNvPr id="189" name="Oval 12"/>
            <p:cNvSpPr/>
            <p:nvPr/>
          </p:nvSpPr>
          <p:spPr>
            <a:xfrm rot="16200000">
              <a:off x="0" y="224914"/>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190" name="Oval 13"/>
            <p:cNvSpPr/>
            <p:nvPr/>
          </p:nvSpPr>
          <p:spPr>
            <a:xfrm rot="16200000">
              <a:off x="0" y="112456"/>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191" name="Oval 14"/>
            <p:cNvSpPr/>
            <p:nvPr/>
          </p:nvSpPr>
          <p:spPr>
            <a:xfrm rot="16200000">
              <a:off x="0" y="0"/>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grpSp>
      <p:sp>
        <p:nvSpPr>
          <p:cNvPr id="193" name="Text Placeholder 14"/>
          <p:cNvSpPr/>
          <p:nvPr>
            <p:ph type="body" sz="quarter" idx="13"/>
          </p:nvPr>
        </p:nvSpPr>
        <p:spPr>
          <a:xfrm>
            <a:off x="317763" y="184582"/>
            <a:ext cx="7811252" cy="439738"/>
          </a:xfrm>
          <a:prstGeom prst="rect">
            <a:avLst/>
          </a:prstGeom>
        </p:spPr>
        <p:txBody>
          <a:bodyPr/>
          <a:lstStyle/>
          <a:p>
            <a:pPr marL="0" indent="0">
              <a:buClrTx/>
              <a:buSzTx/>
              <a:buNone/>
              <a:defRPr cap="all">
                <a:latin typeface="Corbel"/>
                <a:ea typeface="Corbel"/>
                <a:cs typeface="Corbel"/>
                <a:sym typeface="Corbel"/>
              </a:defRPr>
            </a:pPr>
          </a:p>
        </p:txBody>
      </p:sp>
      <p:pic>
        <p:nvPicPr>
          <p:cNvPr id="194" name="Picture 1" descr="Picture 1"/>
          <p:cNvPicPr>
            <a:picLocks noChangeAspect="1"/>
          </p:cNvPicPr>
          <p:nvPr/>
        </p:nvPicPr>
        <p:blipFill>
          <a:blip r:embed="rId2">
            <a:extLst/>
          </a:blip>
          <a:stretch>
            <a:fillRect/>
          </a:stretch>
        </p:blipFill>
        <p:spPr>
          <a:xfrm>
            <a:off x="6938146" y="6406648"/>
            <a:ext cx="1997616" cy="311580"/>
          </a:xfrm>
          <a:prstGeom prst="rect">
            <a:avLst/>
          </a:prstGeom>
          <a:ln w="12700">
            <a:miter lim="400000"/>
          </a:ln>
        </p:spPr>
      </p:pic>
      <p:sp>
        <p:nvSpPr>
          <p:cNvPr id="195"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D General">
    <p:spTree>
      <p:nvGrpSpPr>
        <p:cNvPr id="1" name=""/>
        <p:cNvGrpSpPr/>
        <p:nvPr/>
      </p:nvGrpSpPr>
      <p:grpSpPr>
        <a:xfrm>
          <a:off x="0" y="0"/>
          <a:ext cx="0" cy="0"/>
          <a:chOff x="0" y="0"/>
          <a:chExt cx="0" cy="0"/>
        </a:xfrm>
      </p:grpSpPr>
      <p:pic>
        <p:nvPicPr>
          <p:cNvPr id="202" name="Picture 2" descr="Picture 2"/>
          <p:cNvPicPr>
            <a:picLocks noChangeAspect="1"/>
          </p:cNvPicPr>
          <p:nvPr/>
        </p:nvPicPr>
        <p:blipFill>
          <a:blip r:embed="rId2">
            <a:extLst/>
          </a:blip>
          <a:stretch>
            <a:fillRect/>
          </a:stretch>
        </p:blipFill>
        <p:spPr>
          <a:xfrm>
            <a:off x="6893704" y="6406648"/>
            <a:ext cx="2053245" cy="301143"/>
          </a:xfrm>
          <a:prstGeom prst="rect">
            <a:avLst/>
          </a:prstGeom>
          <a:ln w="12700">
            <a:miter lim="400000"/>
          </a:ln>
        </p:spPr>
      </p:pic>
      <p:sp>
        <p:nvSpPr>
          <p:cNvPr id="203" name="Straight Connector 7"/>
          <p:cNvSpPr/>
          <p:nvPr/>
        </p:nvSpPr>
        <p:spPr>
          <a:xfrm>
            <a:off x="299474" y="6570750"/>
            <a:ext cx="6467087" cy="1"/>
          </a:xfrm>
          <a:prstGeom prst="line">
            <a:avLst/>
          </a:prstGeom>
          <a:ln w="76200">
            <a:solidFill>
              <a:srgbClr val="349ED8"/>
            </a:solidFill>
            <a:miter/>
          </a:ln>
        </p:spPr>
        <p:txBody>
          <a:bodyPr lIns="45719" rIns="45719"/>
          <a:lstStyle/>
          <a:p>
            <a:pPr/>
          </a:p>
        </p:txBody>
      </p:sp>
      <p:sp>
        <p:nvSpPr>
          <p:cNvPr id="204" name="Body Level One…"/>
          <p:cNvSpPr txBox="1"/>
          <p:nvPr>
            <p:ph type="body" sz="quarter" idx="1"/>
          </p:nvPr>
        </p:nvSpPr>
        <p:spPr>
          <a:xfrm>
            <a:off x="7890316" y="6645065"/>
            <a:ext cx="1044694" cy="212934"/>
          </a:xfrm>
          <a:prstGeom prst="rect">
            <a:avLst/>
          </a:prstGeom>
        </p:spPr>
        <p:txBody>
          <a:bodyPr lIns="0" tIns="0" rIns="0" bIns="0"/>
          <a:lstStyle>
            <a:lvl1pPr marL="0" indent="0" algn="r">
              <a:buClrTx/>
              <a:buSzTx/>
              <a:buNone/>
              <a:defRPr cap="all" sz="800">
                <a:solidFill>
                  <a:srgbClr val="C4C9CC"/>
                </a:solidFill>
              </a:defRPr>
            </a:lvl1pPr>
            <a:lvl2pPr marL="533400" indent="-76200" algn="r">
              <a:buClrTx/>
              <a:defRPr cap="all" sz="800">
                <a:solidFill>
                  <a:srgbClr val="C4C9CC"/>
                </a:solidFill>
              </a:defRPr>
            </a:lvl2pPr>
            <a:lvl3pPr marL="1005839" indent="-91439" algn="r">
              <a:buClrTx/>
              <a:defRPr cap="all" sz="800">
                <a:solidFill>
                  <a:srgbClr val="C4C9CC"/>
                </a:solidFill>
              </a:defRPr>
            </a:lvl3pPr>
            <a:lvl4pPr marL="1473200" indent="-101600" algn="r">
              <a:buClrTx/>
              <a:defRPr cap="all" sz="800">
                <a:solidFill>
                  <a:srgbClr val="C4C9CC"/>
                </a:solidFill>
              </a:defRPr>
            </a:lvl4pPr>
            <a:lvl5pPr marL="1930400" indent="-101600" algn="r">
              <a:buClrTx/>
              <a:defRPr cap="all" sz="800">
                <a:solidFill>
                  <a:srgbClr val="C4C9CC"/>
                </a:solidFill>
              </a:defRPr>
            </a:lvl5pPr>
          </a:lstStyle>
          <a:p>
            <a:pPr/>
            <a:r>
              <a:t>Body Level One</a:t>
            </a:r>
          </a:p>
          <a:p>
            <a:pPr lvl="1"/>
            <a:r>
              <a:t>Body Level Two</a:t>
            </a:r>
          </a:p>
          <a:p>
            <a:pPr lvl="2"/>
            <a:r>
              <a:t>Body Level Three</a:t>
            </a:r>
          </a:p>
          <a:p>
            <a:pPr lvl="3"/>
            <a:r>
              <a:t>Body Level Four</a:t>
            </a:r>
          </a:p>
          <a:p>
            <a:pPr lvl="4"/>
            <a:r>
              <a:t>Body Level Five</a:t>
            </a:r>
          </a:p>
        </p:txBody>
      </p:sp>
      <p:grpSp>
        <p:nvGrpSpPr>
          <p:cNvPr id="208" name="Group 11"/>
          <p:cNvGrpSpPr/>
          <p:nvPr/>
        </p:nvGrpSpPr>
        <p:grpSpPr>
          <a:xfrm>
            <a:off x="245628" y="265071"/>
            <a:ext cx="53847" cy="278761"/>
            <a:chOff x="0" y="0"/>
            <a:chExt cx="53845" cy="278760"/>
          </a:xfrm>
        </p:grpSpPr>
        <p:sp>
          <p:nvSpPr>
            <p:cNvPr id="205" name="Oval 12"/>
            <p:cNvSpPr/>
            <p:nvPr/>
          </p:nvSpPr>
          <p:spPr>
            <a:xfrm rot="16200000">
              <a:off x="0" y="224914"/>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206" name="Oval 13"/>
            <p:cNvSpPr/>
            <p:nvPr/>
          </p:nvSpPr>
          <p:spPr>
            <a:xfrm rot="16200000">
              <a:off x="0" y="112456"/>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207" name="Oval 14"/>
            <p:cNvSpPr/>
            <p:nvPr/>
          </p:nvSpPr>
          <p:spPr>
            <a:xfrm rot="16200000">
              <a:off x="0" y="0"/>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grpSp>
      <p:sp>
        <p:nvSpPr>
          <p:cNvPr id="209" name="Text Placeholder 14"/>
          <p:cNvSpPr/>
          <p:nvPr>
            <p:ph type="body" sz="quarter" idx="13"/>
          </p:nvPr>
        </p:nvSpPr>
        <p:spPr>
          <a:xfrm>
            <a:off x="317763" y="184582"/>
            <a:ext cx="7811252" cy="439738"/>
          </a:xfrm>
          <a:prstGeom prst="rect">
            <a:avLst/>
          </a:prstGeom>
        </p:spPr>
        <p:txBody>
          <a:bodyPr/>
          <a:lstStyle/>
          <a:p>
            <a:pPr marL="0" indent="0">
              <a:buClrTx/>
              <a:buSzTx/>
              <a:buNone/>
              <a:defRPr cap="all">
                <a:latin typeface="Corbel"/>
                <a:ea typeface="Corbel"/>
                <a:cs typeface="Corbel"/>
                <a:sym typeface="Corbel"/>
              </a:defRPr>
            </a:pPr>
          </a:p>
        </p:txBody>
      </p:sp>
      <p:sp>
        <p:nvSpPr>
          <p:cNvPr id="210"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ortfolio 3 Images">
    <p:spTree>
      <p:nvGrpSpPr>
        <p:cNvPr id="1" name=""/>
        <p:cNvGrpSpPr/>
        <p:nvPr/>
      </p:nvGrpSpPr>
      <p:grpSpPr>
        <a:xfrm>
          <a:off x="0" y="0"/>
          <a:ext cx="0" cy="0"/>
          <a:chOff x="0" y="0"/>
          <a:chExt cx="0" cy="0"/>
        </a:xfrm>
      </p:grpSpPr>
      <p:sp>
        <p:nvSpPr>
          <p:cNvPr id="217" name="Picture Placeholder 13"/>
          <p:cNvSpPr/>
          <p:nvPr>
            <p:ph type="pic" sz="quarter" idx="13"/>
          </p:nvPr>
        </p:nvSpPr>
        <p:spPr>
          <a:xfrm>
            <a:off x="3473786" y="2009274"/>
            <a:ext cx="2207947" cy="2082993"/>
          </a:xfrm>
          <a:prstGeom prst="rect">
            <a:avLst/>
          </a:prstGeom>
        </p:spPr>
        <p:txBody>
          <a:bodyPr lIns="91439" rIns="91439">
            <a:noAutofit/>
          </a:bodyPr>
          <a:lstStyle/>
          <a:p>
            <a:pPr/>
          </a:p>
        </p:txBody>
      </p:sp>
      <p:sp>
        <p:nvSpPr>
          <p:cNvPr id="218" name="Picture Placeholder 13"/>
          <p:cNvSpPr/>
          <p:nvPr>
            <p:ph type="pic" sz="quarter" idx="14"/>
          </p:nvPr>
        </p:nvSpPr>
        <p:spPr>
          <a:xfrm>
            <a:off x="5877588" y="2009274"/>
            <a:ext cx="2207947" cy="2082993"/>
          </a:xfrm>
          <a:prstGeom prst="rect">
            <a:avLst/>
          </a:prstGeom>
        </p:spPr>
        <p:txBody>
          <a:bodyPr lIns="91439" rIns="91439">
            <a:noAutofit/>
          </a:bodyPr>
          <a:lstStyle/>
          <a:p>
            <a:pPr/>
          </a:p>
        </p:txBody>
      </p:sp>
      <p:sp>
        <p:nvSpPr>
          <p:cNvPr id="219" name="Picture Placeholder 13"/>
          <p:cNvSpPr/>
          <p:nvPr>
            <p:ph type="pic" sz="quarter" idx="15"/>
          </p:nvPr>
        </p:nvSpPr>
        <p:spPr>
          <a:xfrm>
            <a:off x="1066937" y="2009274"/>
            <a:ext cx="2207948" cy="2082993"/>
          </a:xfrm>
          <a:prstGeom prst="rect">
            <a:avLst/>
          </a:prstGeom>
        </p:spPr>
        <p:txBody>
          <a:bodyPr lIns="91439" rIns="91439">
            <a:noAutofit/>
          </a:bodyPr>
          <a:lstStyle/>
          <a:p>
            <a:pPr/>
          </a:p>
        </p:txBody>
      </p:sp>
      <p:sp>
        <p:nvSpPr>
          <p:cNvPr id="220"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Custom Layout">
    <p:spTree>
      <p:nvGrpSpPr>
        <p:cNvPr id="1" name=""/>
        <p:cNvGrpSpPr/>
        <p:nvPr/>
      </p:nvGrpSpPr>
      <p:grpSpPr>
        <a:xfrm>
          <a:off x="0" y="0"/>
          <a:ext cx="0" cy="0"/>
          <a:chOff x="0" y="0"/>
          <a:chExt cx="0" cy="0"/>
        </a:xfrm>
      </p:grpSpPr>
      <p:pic>
        <p:nvPicPr>
          <p:cNvPr id="21" name="Picture 5" descr="Picture 5"/>
          <p:cNvPicPr>
            <a:picLocks noChangeAspect="1"/>
          </p:cNvPicPr>
          <p:nvPr/>
        </p:nvPicPr>
        <p:blipFill>
          <a:blip r:embed="rId2">
            <a:extLst/>
          </a:blip>
          <a:stretch>
            <a:fillRect/>
          </a:stretch>
        </p:blipFill>
        <p:spPr>
          <a:xfrm>
            <a:off x="1714" y="0"/>
            <a:ext cx="9140574" cy="6858000"/>
          </a:xfrm>
          <a:prstGeom prst="rect">
            <a:avLst/>
          </a:prstGeom>
          <a:ln w="12700">
            <a:miter lim="400000"/>
          </a:ln>
        </p:spPr>
      </p:pic>
      <p:sp>
        <p:nvSpPr>
          <p:cNvPr id="22" name="Title Text"/>
          <p:cNvSpPr txBox="1"/>
          <p:nvPr>
            <p:ph type="title"/>
          </p:nvPr>
        </p:nvSpPr>
        <p:spPr>
          <a:xfrm>
            <a:off x="628650" y="1844793"/>
            <a:ext cx="7886700" cy="1325564"/>
          </a:xfrm>
          <a:prstGeom prst="rect">
            <a:avLst/>
          </a:prstGeom>
        </p:spPr>
        <p:txBody>
          <a:bodyPr/>
          <a:lstStyle>
            <a:lvl1pPr>
              <a:lnSpc>
                <a:spcPts val="6000"/>
              </a:lnSpc>
              <a:defRPr sz="6000">
                <a:solidFill>
                  <a:srgbClr val="FFFFFF"/>
                </a:solidFill>
              </a:defRPr>
            </a:lvl1pPr>
          </a:lstStyle>
          <a:p>
            <a:pPr/>
            <a:r>
              <a:t>Title Text</a:t>
            </a:r>
          </a:p>
        </p:txBody>
      </p:sp>
      <p:sp>
        <p:nvSpPr>
          <p:cNvPr id="23" name="Body Level One…"/>
          <p:cNvSpPr txBox="1"/>
          <p:nvPr>
            <p:ph type="body" sz="quarter" idx="1"/>
          </p:nvPr>
        </p:nvSpPr>
        <p:spPr>
          <a:xfrm>
            <a:off x="628650" y="3382995"/>
            <a:ext cx="5006975" cy="998539"/>
          </a:xfrm>
          <a:prstGeom prst="rect">
            <a:avLst/>
          </a:prstGeom>
        </p:spPr>
        <p:txBody>
          <a:bodyPr/>
          <a:lstStyle>
            <a:lvl1pPr marL="0" indent="0">
              <a:buClrTx/>
              <a:buSzTx/>
              <a:buNone/>
              <a:defRPr>
                <a:solidFill>
                  <a:srgbClr val="349ED8"/>
                </a:solidFill>
                <a:latin typeface="Lucida Fax"/>
                <a:ea typeface="Lucida Fax"/>
                <a:cs typeface="Lucida Fax"/>
                <a:sym typeface="Lucida Fax"/>
              </a:defRPr>
            </a:lvl1pPr>
            <a:lvl2pPr marL="0" indent="457200">
              <a:buClrTx/>
              <a:buSzTx/>
              <a:buNone/>
              <a:defRPr>
                <a:solidFill>
                  <a:srgbClr val="349ED8"/>
                </a:solidFill>
                <a:latin typeface="Lucida Fax"/>
                <a:ea typeface="Lucida Fax"/>
                <a:cs typeface="Lucida Fax"/>
                <a:sym typeface="Lucida Fax"/>
              </a:defRPr>
            </a:lvl2pPr>
            <a:lvl3pPr marL="0" indent="914400">
              <a:buClrTx/>
              <a:buSzTx/>
              <a:buNone/>
              <a:defRPr>
                <a:solidFill>
                  <a:srgbClr val="349ED8"/>
                </a:solidFill>
                <a:latin typeface="Lucida Fax"/>
                <a:ea typeface="Lucida Fax"/>
                <a:cs typeface="Lucida Fax"/>
                <a:sym typeface="Lucida Fax"/>
              </a:defRPr>
            </a:lvl3pPr>
            <a:lvl4pPr marL="0" indent="1371600">
              <a:buClrTx/>
              <a:buSzTx/>
              <a:buNone/>
              <a:defRPr>
                <a:solidFill>
                  <a:srgbClr val="349ED8"/>
                </a:solidFill>
                <a:latin typeface="Lucida Fax"/>
                <a:ea typeface="Lucida Fax"/>
                <a:cs typeface="Lucida Fax"/>
                <a:sym typeface="Lucida Fax"/>
              </a:defRPr>
            </a:lvl4pPr>
            <a:lvl5pPr marL="0" indent="1828800">
              <a:buClrTx/>
              <a:buSzTx/>
              <a:buNone/>
              <a:defRPr>
                <a:solidFill>
                  <a:srgbClr val="349ED8"/>
                </a:solidFill>
                <a:latin typeface="Lucida Fax"/>
                <a:ea typeface="Lucida Fax"/>
                <a:cs typeface="Lucida Fax"/>
                <a:sym typeface="Lucida Fax"/>
              </a:defRPr>
            </a:lvl5pPr>
          </a:lstStyle>
          <a:p>
            <a:pPr/>
            <a:r>
              <a:t>Body Level One</a:t>
            </a:r>
          </a:p>
          <a:p>
            <a:pPr lvl="1"/>
            <a:r>
              <a:t>Body Level Two</a:t>
            </a:r>
          </a:p>
          <a:p>
            <a:pPr lvl="2"/>
            <a:r>
              <a:t>Body Level Three</a:t>
            </a:r>
          </a:p>
          <a:p>
            <a:pPr lvl="3"/>
            <a:r>
              <a:t>Body Level Four</a:t>
            </a:r>
          </a:p>
          <a:p>
            <a:pPr lvl="4"/>
            <a:r>
              <a:t>Body Level Five</a:t>
            </a:r>
          </a:p>
        </p:txBody>
      </p:sp>
      <p:sp>
        <p:nvSpPr>
          <p:cNvPr id="24" name="Text Placeholder 9"/>
          <p:cNvSpPr/>
          <p:nvPr>
            <p:ph type="body" sz="quarter" idx="13"/>
          </p:nvPr>
        </p:nvSpPr>
        <p:spPr>
          <a:xfrm>
            <a:off x="628649" y="4464084"/>
            <a:ext cx="2503490" cy="806451"/>
          </a:xfrm>
          <a:prstGeom prst="rect">
            <a:avLst/>
          </a:prstGeom>
        </p:spPr>
        <p:txBody>
          <a:bodyPr/>
          <a:lstStyle/>
          <a:p>
            <a:pPr marL="0" indent="0">
              <a:buClrTx/>
              <a:buSzTx/>
              <a:buNone/>
              <a:defRPr sz="1800">
                <a:solidFill>
                  <a:srgbClr val="FFFFFF"/>
                </a:solidFill>
                <a:latin typeface="Lucida Fax"/>
                <a:ea typeface="Lucida Fax"/>
                <a:cs typeface="Lucida Fax"/>
                <a:sym typeface="Lucida Fax"/>
              </a:defRPr>
            </a:pPr>
          </a:p>
        </p:txBody>
      </p:sp>
      <p:sp>
        <p:nvSpPr>
          <p:cNvPr id="25"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Custom Layout">
    <p:spTree>
      <p:nvGrpSpPr>
        <p:cNvPr id="1" name=""/>
        <p:cNvGrpSpPr/>
        <p:nvPr/>
      </p:nvGrpSpPr>
      <p:grpSpPr>
        <a:xfrm>
          <a:off x="0" y="0"/>
          <a:ext cx="0" cy="0"/>
          <a:chOff x="0" y="0"/>
          <a:chExt cx="0" cy="0"/>
        </a:xfrm>
      </p:grpSpPr>
      <p:pic>
        <p:nvPicPr>
          <p:cNvPr id="32" name="Picture 5" descr="Picture 5"/>
          <p:cNvPicPr>
            <a:picLocks noChangeAspect="1"/>
          </p:cNvPicPr>
          <p:nvPr/>
        </p:nvPicPr>
        <p:blipFill>
          <a:blip r:embed="rId2">
            <a:extLst/>
          </a:blip>
          <a:stretch>
            <a:fillRect/>
          </a:stretch>
        </p:blipFill>
        <p:spPr>
          <a:xfrm>
            <a:off x="0" y="857"/>
            <a:ext cx="9144000" cy="6857143"/>
          </a:xfrm>
          <a:prstGeom prst="rect">
            <a:avLst/>
          </a:prstGeom>
          <a:ln w="12700">
            <a:miter lim="400000"/>
          </a:ln>
        </p:spPr>
      </p:pic>
      <p:sp>
        <p:nvSpPr>
          <p:cNvPr id="33" name="Title Text"/>
          <p:cNvSpPr txBox="1"/>
          <p:nvPr>
            <p:ph type="title"/>
          </p:nvPr>
        </p:nvSpPr>
        <p:spPr>
          <a:xfrm>
            <a:off x="628650" y="1844793"/>
            <a:ext cx="7886700" cy="1325564"/>
          </a:xfrm>
          <a:prstGeom prst="rect">
            <a:avLst/>
          </a:prstGeom>
        </p:spPr>
        <p:txBody>
          <a:bodyPr/>
          <a:lstStyle>
            <a:lvl1pPr>
              <a:lnSpc>
                <a:spcPts val="6000"/>
              </a:lnSpc>
              <a:defRPr sz="6000">
                <a:solidFill>
                  <a:srgbClr val="FFFFFF"/>
                </a:solidFill>
              </a:defRPr>
            </a:lvl1pPr>
          </a:lstStyle>
          <a:p>
            <a:pPr/>
            <a:r>
              <a:t>Title Text</a:t>
            </a:r>
          </a:p>
        </p:txBody>
      </p:sp>
      <p:sp>
        <p:nvSpPr>
          <p:cNvPr id="34" name="Body Level One…"/>
          <p:cNvSpPr txBox="1"/>
          <p:nvPr>
            <p:ph type="body" sz="quarter" idx="1"/>
          </p:nvPr>
        </p:nvSpPr>
        <p:spPr>
          <a:xfrm>
            <a:off x="628650" y="3382995"/>
            <a:ext cx="5006975" cy="998539"/>
          </a:xfrm>
          <a:prstGeom prst="rect">
            <a:avLst/>
          </a:prstGeom>
        </p:spPr>
        <p:txBody>
          <a:bodyPr/>
          <a:lstStyle>
            <a:lvl1pPr marL="0" indent="0">
              <a:buClrTx/>
              <a:buSzTx/>
              <a:buNone/>
              <a:defRPr>
                <a:solidFill>
                  <a:srgbClr val="349ED8"/>
                </a:solidFill>
                <a:latin typeface="Lucida Fax"/>
                <a:ea typeface="Lucida Fax"/>
                <a:cs typeface="Lucida Fax"/>
                <a:sym typeface="Lucida Fax"/>
              </a:defRPr>
            </a:lvl1pPr>
            <a:lvl2pPr marL="0" indent="457200">
              <a:buClrTx/>
              <a:buSzTx/>
              <a:buNone/>
              <a:defRPr>
                <a:solidFill>
                  <a:srgbClr val="349ED8"/>
                </a:solidFill>
                <a:latin typeface="Lucida Fax"/>
                <a:ea typeface="Lucida Fax"/>
                <a:cs typeface="Lucida Fax"/>
                <a:sym typeface="Lucida Fax"/>
              </a:defRPr>
            </a:lvl2pPr>
            <a:lvl3pPr marL="0" indent="914400">
              <a:buClrTx/>
              <a:buSzTx/>
              <a:buNone/>
              <a:defRPr>
                <a:solidFill>
                  <a:srgbClr val="349ED8"/>
                </a:solidFill>
                <a:latin typeface="Lucida Fax"/>
                <a:ea typeface="Lucida Fax"/>
                <a:cs typeface="Lucida Fax"/>
                <a:sym typeface="Lucida Fax"/>
              </a:defRPr>
            </a:lvl3pPr>
            <a:lvl4pPr marL="0" indent="1371600">
              <a:buClrTx/>
              <a:buSzTx/>
              <a:buNone/>
              <a:defRPr>
                <a:solidFill>
                  <a:srgbClr val="349ED8"/>
                </a:solidFill>
                <a:latin typeface="Lucida Fax"/>
                <a:ea typeface="Lucida Fax"/>
                <a:cs typeface="Lucida Fax"/>
                <a:sym typeface="Lucida Fax"/>
              </a:defRPr>
            </a:lvl4pPr>
            <a:lvl5pPr marL="0" indent="1828800">
              <a:buClrTx/>
              <a:buSzTx/>
              <a:buNone/>
              <a:defRPr>
                <a:solidFill>
                  <a:srgbClr val="349ED8"/>
                </a:solidFill>
                <a:latin typeface="Lucida Fax"/>
                <a:ea typeface="Lucida Fax"/>
                <a:cs typeface="Lucida Fax"/>
                <a:sym typeface="Lucida Fax"/>
              </a:defRPr>
            </a:lvl5pPr>
          </a:lstStyle>
          <a:p>
            <a:pPr/>
            <a:r>
              <a:t>Body Level One</a:t>
            </a:r>
          </a:p>
          <a:p>
            <a:pPr lvl="1"/>
            <a:r>
              <a:t>Body Level Two</a:t>
            </a:r>
          </a:p>
          <a:p>
            <a:pPr lvl="2"/>
            <a:r>
              <a:t>Body Level Three</a:t>
            </a:r>
          </a:p>
          <a:p>
            <a:pPr lvl="3"/>
            <a:r>
              <a:t>Body Level Four</a:t>
            </a:r>
          </a:p>
          <a:p>
            <a:pPr lvl="4"/>
            <a:r>
              <a:t>Body Level Five</a:t>
            </a:r>
          </a:p>
        </p:txBody>
      </p:sp>
      <p:sp>
        <p:nvSpPr>
          <p:cNvPr id="35" name="Text Placeholder 9"/>
          <p:cNvSpPr/>
          <p:nvPr>
            <p:ph type="body" sz="quarter" idx="13"/>
          </p:nvPr>
        </p:nvSpPr>
        <p:spPr>
          <a:xfrm>
            <a:off x="628649" y="4464084"/>
            <a:ext cx="2503490" cy="806451"/>
          </a:xfrm>
          <a:prstGeom prst="rect">
            <a:avLst/>
          </a:prstGeom>
        </p:spPr>
        <p:txBody>
          <a:bodyPr/>
          <a:lstStyle/>
          <a:p>
            <a:pPr marL="0" indent="0">
              <a:buClrTx/>
              <a:buSzTx/>
              <a:buNone/>
              <a:defRPr sz="1800">
                <a:solidFill>
                  <a:srgbClr val="FFFFFF"/>
                </a:solidFill>
                <a:latin typeface="Lucida Fax"/>
                <a:ea typeface="Lucida Fax"/>
                <a:cs typeface="Lucida Fax"/>
                <a:sym typeface="Lucida Fax"/>
              </a:defRPr>
            </a:pPr>
          </a:p>
        </p:txBody>
      </p:sp>
      <p:sp>
        <p:nvSpPr>
          <p:cNvPr id="36"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43" name="Picture 5" descr="Picture 5"/>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44" name="Title Text"/>
          <p:cNvSpPr txBox="1"/>
          <p:nvPr>
            <p:ph type="title"/>
          </p:nvPr>
        </p:nvSpPr>
        <p:spPr>
          <a:xfrm>
            <a:off x="786590" y="2218864"/>
            <a:ext cx="5597585" cy="1325564"/>
          </a:xfrm>
          <a:prstGeom prst="rect">
            <a:avLst/>
          </a:prstGeom>
        </p:spPr>
        <p:txBody>
          <a:bodyPr/>
          <a:lstStyle>
            <a:lvl1pPr>
              <a:defRPr b="1" cap="all">
                <a:solidFill>
                  <a:srgbClr val="FFFFFF"/>
                </a:solidFill>
              </a:defRPr>
            </a:lvl1pPr>
          </a:lstStyle>
          <a:p>
            <a:pPr/>
            <a:r>
              <a:t>Title Text</a:t>
            </a:r>
          </a:p>
        </p:txBody>
      </p:sp>
      <p:sp>
        <p:nvSpPr>
          <p:cNvPr id="45" name="Body Level One…"/>
          <p:cNvSpPr txBox="1"/>
          <p:nvPr>
            <p:ph type="body" sz="quarter" idx="1"/>
          </p:nvPr>
        </p:nvSpPr>
        <p:spPr>
          <a:xfrm>
            <a:off x="785812" y="3732212"/>
            <a:ext cx="5599114" cy="765176"/>
          </a:xfrm>
          <a:prstGeom prst="rect">
            <a:avLst/>
          </a:prstGeom>
        </p:spPr>
        <p:txBody>
          <a:bodyPr/>
          <a:lstStyle>
            <a:lvl1pPr marL="0" indent="0">
              <a:buClrTx/>
              <a:buSzTx/>
              <a:buNone/>
              <a:defRPr b="1">
                <a:latin typeface="Corbel"/>
                <a:ea typeface="Corbel"/>
                <a:cs typeface="Corbel"/>
                <a:sym typeface="Corbel"/>
              </a:defRPr>
            </a:lvl1pPr>
            <a:lvl2pPr marL="0" indent="457200">
              <a:buClrTx/>
              <a:buSzTx/>
              <a:buNone/>
              <a:defRPr b="1">
                <a:latin typeface="Corbel"/>
                <a:ea typeface="Corbel"/>
                <a:cs typeface="Corbel"/>
                <a:sym typeface="Corbel"/>
              </a:defRPr>
            </a:lvl2pPr>
            <a:lvl3pPr marL="0" indent="914400">
              <a:buClrTx/>
              <a:buSzTx/>
              <a:buNone/>
              <a:defRPr b="1">
                <a:latin typeface="Corbel"/>
                <a:ea typeface="Corbel"/>
                <a:cs typeface="Corbel"/>
                <a:sym typeface="Corbel"/>
              </a:defRPr>
            </a:lvl3pPr>
            <a:lvl4pPr marL="0" indent="1371600">
              <a:buClrTx/>
              <a:buSzTx/>
              <a:buNone/>
              <a:defRPr b="1">
                <a:latin typeface="Corbel"/>
                <a:ea typeface="Corbel"/>
                <a:cs typeface="Corbel"/>
                <a:sym typeface="Corbel"/>
              </a:defRPr>
            </a:lvl4pPr>
            <a:lvl5pPr marL="0" indent="1828800">
              <a:buClrTx/>
              <a:buSzTx/>
              <a:buNone/>
              <a:defRPr b="1">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46" name="TextBox 8"/>
          <p:cNvSpPr txBox="1"/>
          <p:nvPr/>
        </p:nvSpPr>
        <p:spPr>
          <a:xfrm>
            <a:off x="7547956" y="897775"/>
            <a:ext cx="764772"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latin typeface="Corbel"/>
                <a:ea typeface="Corbel"/>
                <a:cs typeface="Corbel"/>
                <a:sym typeface="Corbel"/>
              </a:defRPr>
            </a:lvl1pPr>
          </a:lstStyle>
          <a:p>
            <a:pPr/>
            <a:r>
              <a:t>SEC</a:t>
            </a:r>
          </a:p>
        </p:txBody>
      </p:sp>
      <p:grpSp>
        <p:nvGrpSpPr>
          <p:cNvPr id="50" name="Group 13"/>
          <p:cNvGrpSpPr/>
          <p:nvPr/>
        </p:nvGrpSpPr>
        <p:grpSpPr>
          <a:xfrm>
            <a:off x="7790960" y="1205346"/>
            <a:ext cx="278762" cy="53847"/>
            <a:chOff x="0" y="0"/>
            <a:chExt cx="278760" cy="53845"/>
          </a:xfrm>
        </p:grpSpPr>
        <p:sp>
          <p:nvSpPr>
            <p:cNvPr id="47" name="Oval 10"/>
            <p:cNvSpPr/>
            <p:nvPr/>
          </p:nvSpPr>
          <p:spPr>
            <a:xfrm>
              <a:off x="0"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sp>
          <p:nvSpPr>
            <p:cNvPr id="48" name="Oval 11"/>
            <p:cNvSpPr/>
            <p:nvPr/>
          </p:nvSpPr>
          <p:spPr>
            <a:xfrm>
              <a:off x="112456"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sp>
          <p:nvSpPr>
            <p:cNvPr id="49" name="Oval 12"/>
            <p:cNvSpPr/>
            <p:nvPr/>
          </p:nvSpPr>
          <p:spPr>
            <a:xfrm>
              <a:off x="224914"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grpSp>
      <p:sp>
        <p:nvSpPr>
          <p:cNvPr id="51" name="Text Placeholder 16"/>
          <p:cNvSpPr/>
          <p:nvPr>
            <p:ph type="body" sz="quarter" idx="13"/>
          </p:nvPr>
        </p:nvSpPr>
        <p:spPr>
          <a:xfrm>
            <a:off x="7580803" y="1230168"/>
            <a:ext cx="698501" cy="798515"/>
          </a:xfrm>
          <a:prstGeom prst="rect">
            <a:avLst/>
          </a:prstGeom>
        </p:spPr>
        <p:txBody>
          <a:bodyPr/>
          <a:lstStyle/>
          <a:p>
            <a:pPr marL="0" indent="0" algn="ctr">
              <a:buClrTx/>
              <a:buSzTx/>
              <a:buNone/>
              <a:defRPr sz="4400">
                <a:solidFill>
                  <a:srgbClr val="FFFFFF"/>
                </a:solidFill>
              </a:defRPr>
            </a:pPr>
          </a:p>
        </p:txBody>
      </p:sp>
      <p:sp>
        <p:nvSpPr>
          <p:cNvPr id="52"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ustom Layout">
    <p:spTree>
      <p:nvGrpSpPr>
        <p:cNvPr id="1" name=""/>
        <p:cNvGrpSpPr/>
        <p:nvPr/>
      </p:nvGrpSpPr>
      <p:grpSpPr>
        <a:xfrm>
          <a:off x="0" y="0"/>
          <a:ext cx="0" cy="0"/>
          <a:chOff x="0" y="0"/>
          <a:chExt cx="0" cy="0"/>
        </a:xfrm>
      </p:grpSpPr>
      <p:sp>
        <p:nvSpPr>
          <p:cNvPr id="59" name="Title Text"/>
          <p:cNvSpPr txBox="1"/>
          <p:nvPr>
            <p:ph type="title"/>
          </p:nvPr>
        </p:nvSpPr>
        <p:spPr>
          <a:prstGeom prst="rect">
            <a:avLst/>
          </a:prstGeom>
        </p:spPr>
        <p:txBody>
          <a:bodyPr/>
          <a:lstStyle/>
          <a:p>
            <a:pPr/>
            <a:r>
              <a:t>Title Text</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Custom Layout">
    <p:spTree>
      <p:nvGrpSpPr>
        <p:cNvPr id="1" name=""/>
        <p:cNvGrpSpPr/>
        <p:nvPr/>
      </p:nvGrpSpPr>
      <p:grpSpPr>
        <a:xfrm>
          <a:off x="0" y="0"/>
          <a:ext cx="0" cy="0"/>
          <a:chOff x="0" y="0"/>
          <a:chExt cx="0" cy="0"/>
        </a:xfrm>
      </p:grpSpPr>
      <p:pic>
        <p:nvPicPr>
          <p:cNvPr id="67" name="Picture 5" descr="Picture 5"/>
          <p:cNvPicPr>
            <a:picLocks noChangeAspect="1"/>
          </p:cNvPicPr>
          <p:nvPr/>
        </p:nvPicPr>
        <p:blipFill>
          <a:blip r:embed="rId2">
            <a:extLst/>
          </a:blip>
          <a:stretch>
            <a:fillRect/>
          </a:stretch>
        </p:blipFill>
        <p:spPr>
          <a:xfrm>
            <a:off x="3426" y="0"/>
            <a:ext cx="9140575" cy="6858000"/>
          </a:xfrm>
          <a:prstGeom prst="rect">
            <a:avLst/>
          </a:prstGeom>
          <a:ln w="12700">
            <a:miter lim="400000"/>
          </a:ln>
        </p:spPr>
      </p:pic>
      <p:sp>
        <p:nvSpPr>
          <p:cNvPr id="68"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Custom Layout">
    <p:spTree>
      <p:nvGrpSpPr>
        <p:cNvPr id="1" name=""/>
        <p:cNvGrpSpPr/>
        <p:nvPr/>
      </p:nvGrpSpPr>
      <p:grpSpPr>
        <a:xfrm>
          <a:off x="0" y="0"/>
          <a:ext cx="0" cy="0"/>
          <a:chOff x="0" y="0"/>
          <a:chExt cx="0" cy="0"/>
        </a:xfrm>
      </p:grpSpPr>
      <p:pic>
        <p:nvPicPr>
          <p:cNvPr id="75" name="Picture 5" descr="Picture 5"/>
          <p:cNvPicPr>
            <a:picLocks noChangeAspect="1"/>
          </p:cNvPicPr>
          <p:nvPr/>
        </p:nvPicPr>
        <p:blipFill>
          <a:blip r:embed="rId2">
            <a:extLst/>
          </a:blip>
          <a:stretch>
            <a:fillRect/>
          </a:stretch>
        </p:blipFill>
        <p:spPr>
          <a:xfrm>
            <a:off x="0" y="0"/>
            <a:ext cx="9144000" cy="6854574"/>
          </a:xfrm>
          <a:prstGeom prst="rect">
            <a:avLst/>
          </a:prstGeom>
          <a:ln w="12700">
            <a:miter lim="400000"/>
          </a:ln>
        </p:spPr>
      </p:pic>
      <p:pic>
        <p:nvPicPr>
          <p:cNvPr id="76" name="Picture 6" descr="Picture 6"/>
          <p:cNvPicPr>
            <a:picLocks noChangeAspect="1"/>
          </p:cNvPicPr>
          <p:nvPr/>
        </p:nvPicPr>
        <p:blipFill>
          <a:blip r:embed="rId3">
            <a:extLst/>
          </a:blip>
          <a:stretch>
            <a:fillRect/>
          </a:stretch>
        </p:blipFill>
        <p:spPr>
          <a:xfrm>
            <a:off x="282631" y="309611"/>
            <a:ext cx="526821" cy="604789"/>
          </a:xfrm>
          <a:prstGeom prst="rect">
            <a:avLst/>
          </a:prstGeom>
          <a:ln w="12700">
            <a:miter lim="400000"/>
          </a:ln>
        </p:spPr>
      </p:pic>
      <p:sp>
        <p:nvSpPr>
          <p:cNvPr id="77"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6_Custom Layout">
    <p:spTree>
      <p:nvGrpSpPr>
        <p:cNvPr id="1" name=""/>
        <p:cNvGrpSpPr/>
        <p:nvPr/>
      </p:nvGrpSpPr>
      <p:grpSpPr>
        <a:xfrm>
          <a:off x="0" y="0"/>
          <a:ext cx="0" cy="0"/>
          <a:chOff x="0" y="0"/>
          <a:chExt cx="0" cy="0"/>
        </a:xfrm>
      </p:grpSpPr>
      <p:pic>
        <p:nvPicPr>
          <p:cNvPr id="84" name="Picture 5" descr="Picture 5"/>
          <p:cNvPicPr>
            <a:picLocks noChangeAspect="1"/>
          </p:cNvPicPr>
          <p:nvPr/>
        </p:nvPicPr>
        <p:blipFill>
          <a:blip r:embed="rId2">
            <a:extLst/>
          </a:blip>
          <a:stretch>
            <a:fillRect/>
          </a:stretch>
        </p:blipFill>
        <p:spPr>
          <a:xfrm>
            <a:off x="0" y="427"/>
            <a:ext cx="9144000" cy="6857144"/>
          </a:xfrm>
          <a:prstGeom prst="rect">
            <a:avLst/>
          </a:prstGeom>
          <a:ln w="12700">
            <a:miter lim="400000"/>
          </a:ln>
        </p:spPr>
      </p:pic>
      <p:sp>
        <p:nvSpPr>
          <p:cNvPr id="85" name="Title Text"/>
          <p:cNvSpPr txBox="1"/>
          <p:nvPr>
            <p:ph type="title"/>
          </p:nvPr>
        </p:nvSpPr>
        <p:spPr>
          <a:xfrm>
            <a:off x="2884515" y="2842317"/>
            <a:ext cx="3391593" cy="1325564"/>
          </a:xfrm>
          <a:prstGeom prst="rect">
            <a:avLst/>
          </a:prstGeom>
        </p:spPr>
        <p:txBody>
          <a:bodyPr/>
          <a:lstStyle>
            <a:lvl1pPr algn="ctr"/>
          </a:lstStyle>
          <a:p>
            <a:pPr/>
            <a:r>
              <a:t>Title Text</a:t>
            </a:r>
          </a:p>
        </p:txBody>
      </p:sp>
      <p:sp>
        <p:nvSpPr>
          <p:cNvPr id="86"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eneral Use Main">
    <p:spTree>
      <p:nvGrpSpPr>
        <p:cNvPr id="1" name=""/>
        <p:cNvGrpSpPr/>
        <p:nvPr/>
      </p:nvGrpSpPr>
      <p:grpSpPr>
        <a:xfrm>
          <a:off x="0" y="0"/>
          <a:ext cx="0" cy="0"/>
          <a:chOff x="0" y="0"/>
          <a:chExt cx="0" cy="0"/>
        </a:xfrm>
      </p:grpSpPr>
      <p:grpSp>
        <p:nvGrpSpPr>
          <p:cNvPr id="96" name="Group 5"/>
          <p:cNvGrpSpPr/>
          <p:nvPr/>
        </p:nvGrpSpPr>
        <p:grpSpPr>
          <a:xfrm>
            <a:off x="245628" y="265071"/>
            <a:ext cx="53847" cy="278761"/>
            <a:chOff x="0" y="0"/>
            <a:chExt cx="53845" cy="278760"/>
          </a:xfrm>
        </p:grpSpPr>
        <p:sp>
          <p:nvSpPr>
            <p:cNvPr id="93" name="Oval 9"/>
            <p:cNvSpPr/>
            <p:nvPr/>
          </p:nvSpPr>
          <p:spPr>
            <a:xfrm rot="16200000">
              <a:off x="0" y="224914"/>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94" name="Oval 10"/>
            <p:cNvSpPr/>
            <p:nvPr/>
          </p:nvSpPr>
          <p:spPr>
            <a:xfrm rot="16200000">
              <a:off x="0" y="112456"/>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sp>
          <p:nvSpPr>
            <p:cNvPr id="95" name="Oval 11"/>
            <p:cNvSpPr/>
            <p:nvPr/>
          </p:nvSpPr>
          <p:spPr>
            <a:xfrm rot="16200000">
              <a:off x="0" y="0"/>
              <a:ext cx="53846" cy="53847"/>
            </a:xfrm>
            <a:prstGeom prst="ellipse">
              <a:avLst/>
            </a:prstGeom>
            <a:solidFill>
              <a:srgbClr val="349ED8"/>
            </a:solidFill>
            <a:ln w="12700" cap="flat">
              <a:noFill/>
              <a:miter lim="400000"/>
            </a:ln>
            <a:effectLst/>
          </p:spPr>
          <p:txBody>
            <a:bodyPr wrap="square" lIns="45719" tIns="45719" rIns="45719" bIns="45719" numCol="1" anchor="ctr">
              <a:noAutofit/>
            </a:bodyPr>
            <a:lstStyle/>
            <a:p>
              <a:pPr algn="ctr">
                <a:defRPr>
                  <a:solidFill>
                    <a:srgbClr val="349ED8"/>
                  </a:solidFill>
                  <a:latin typeface="Corbel"/>
                  <a:ea typeface="Corbel"/>
                  <a:cs typeface="Corbel"/>
                  <a:sym typeface="Corbel"/>
                </a:defRPr>
              </a:pPr>
            </a:p>
          </p:txBody>
        </p:sp>
      </p:grpSp>
      <p:sp>
        <p:nvSpPr>
          <p:cNvPr id="97" name="Body Level One…"/>
          <p:cNvSpPr txBox="1"/>
          <p:nvPr>
            <p:ph type="body" sz="quarter" idx="1"/>
          </p:nvPr>
        </p:nvSpPr>
        <p:spPr>
          <a:xfrm>
            <a:off x="317762" y="184581"/>
            <a:ext cx="7280903" cy="439739"/>
          </a:xfrm>
          <a:prstGeom prst="rect">
            <a:avLst/>
          </a:prstGeom>
        </p:spPr>
        <p:txBody>
          <a:bodyPr/>
          <a:lstStyle>
            <a:lvl1pPr marL="0" indent="0">
              <a:buClrTx/>
              <a:buSzTx/>
              <a:buNone/>
              <a:defRPr cap="all">
                <a:latin typeface="Corbel"/>
                <a:ea typeface="Corbel"/>
                <a:cs typeface="Corbel"/>
                <a:sym typeface="Corbel"/>
              </a:defRPr>
            </a:lvl1pPr>
            <a:lvl2pPr>
              <a:buClrTx/>
              <a:defRPr cap="all">
                <a:latin typeface="Corbel"/>
                <a:ea typeface="Corbel"/>
                <a:cs typeface="Corbel"/>
                <a:sym typeface="Corbel"/>
              </a:defRPr>
            </a:lvl2pPr>
            <a:lvl3pPr>
              <a:buClrTx/>
              <a:defRPr cap="all">
                <a:latin typeface="Corbel"/>
                <a:ea typeface="Corbel"/>
                <a:cs typeface="Corbel"/>
                <a:sym typeface="Corbel"/>
              </a:defRPr>
            </a:lvl3pPr>
            <a:lvl4pPr>
              <a:buClrTx/>
              <a:defRPr cap="all">
                <a:latin typeface="Corbel"/>
                <a:ea typeface="Corbel"/>
                <a:cs typeface="Corbel"/>
                <a:sym typeface="Corbel"/>
              </a:defRPr>
            </a:lvl4pPr>
            <a:lvl5pPr>
              <a:buClrTx/>
              <a:defRPr cap="a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98" name="Straight Connector 12"/>
          <p:cNvSpPr/>
          <p:nvPr/>
        </p:nvSpPr>
        <p:spPr>
          <a:xfrm>
            <a:off x="548640" y="6687126"/>
            <a:ext cx="8022706" cy="1"/>
          </a:xfrm>
          <a:prstGeom prst="line">
            <a:avLst/>
          </a:prstGeom>
          <a:ln w="76200">
            <a:solidFill>
              <a:srgbClr val="349ED8"/>
            </a:solidFill>
            <a:miter/>
          </a:ln>
        </p:spPr>
        <p:txBody>
          <a:bodyPr lIns="45719" rIns="45719"/>
          <a:lstStyle/>
          <a:p>
            <a:pPr/>
          </a:p>
        </p:txBody>
      </p:sp>
      <p:pic>
        <p:nvPicPr>
          <p:cNvPr id="99" name="Picture 16" descr="Picture 16"/>
          <p:cNvPicPr>
            <a:picLocks noChangeAspect="1"/>
          </p:cNvPicPr>
          <p:nvPr/>
        </p:nvPicPr>
        <p:blipFill>
          <a:blip r:embed="rId2">
            <a:extLst/>
          </a:blip>
          <a:stretch>
            <a:fillRect/>
          </a:stretch>
        </p:blipFill>
        <p:spPr>
          <a:xfrm>
            <a:off x="187923" y="6587589"/>
            <a:ext cx="167982" cy="192844"/>
          </a:xfrm>
          <a:prstGeom prst="rect">
            <a:avLst/>
          </a:prstGeom>
          <a:ln w="12700">
            <a:miter lim="400000"/>
          </a:ln>
        </p:spPr>
      </p:pic>
      <p:sp>
        <p:nvSpPr>
          <p:cNvPr id="100" name="Text Placeholder 14"/>
          <p:cNvSpPr/>
          <p:nvPr>
            <p:ph type="body" sz="quarter" idx="13"/>
          </p:nvPr>
        </p:nvSpPr>
        <p:spPr>
          <a:xfrm>
            <a:off x="8646779" y="6586874"/>
            <a:ext cx="663479" cy="212934"/>
          </a:xfrm>
          <a:prstGeom prst="rect">
            <a:avLst/>
          </a:prstGeom>
        </p:spPr>
        <p:txBody>
          <a:bodyPr lIns="0" tIns="0" rIns="0" bIns="0"/>
          <a:lstStyle/>
          <a:p>
            <a:pPr marL="0" indent="0">
              <a:buClrTx/>
              <a:buSzTx/>
              <a:buNone/>
              <a:defRPr cap="all" sz="800">
                <a:solidFill>
                  <a:srgbClr val="6D787F"/>
                </a:solidFill>
              </a:defRPr>
            </a:pPr>
          </a:p>
        </p:txBody>
      </p:sp>
      <p:sp>
        <p:nvSpPr>
          <p:cNvPr id="101" name="Slide Number"/>
          <p:cNvSpPr txBox="1"/>
          <p:nvPr>
            <p:ph type="sldNum" sz="quarter" idx="2"/>
          </p:nvPr>
        </p:nvSpPr>
        <p:spPr>
          <a:xfrm>
            <a:off x="4419600" y="6172200"/>
            <a:ext cx="21336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28650" y="365125"/>
            <a:ext cx="7886700"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Slide Number"/>
          <p:cNvSpPr txBox="1"/>
          <p:nvPr>
            <p:ph type="sldNum" sz="quarter" idx="2"/>
          </p:nvPr>
        </p:nvSpPr>
        <p:spPr>
          <a:xfrm>
            <a:off x="8256726" y="6414761"/>
            <a:ext cx="258624" cy="248306"/>
          </a:xfrm>
          <a:prstGeom prst="rect">
            <a:avLst/>
          </a:prstGeom>
          <a:ln w="12700">
            <a:miter lim="400000"/>
          </a:ln>
        </p:spPr>
        <p:txBody>
          <a:bodyPr wrap="none" lIns="45719" rIns="45719" anchor="ctr">
            <a:spAutoFit/>
          </a:bodyPr>
          <a:lstStyle>
            <a:lvl1pPr algn="r">
              <a:defRPr sz="1200">
                <a:solidFill>
                  <a:srgbClr val="888C90"/>
                </a:solidFill>
              </a:defRPr>
            </a:lvl1pPr>
          </a:lstStyle>
          <a:p>
            <a:pPr/>
            <a:fld id="{86CB4B4D-7CA3-9044-876B-883B54F8677D}" type="slidenum"/>
          </a:p>
        </p:txBody>
      </p:sp>
      <p:pic>
        <p:nvPicPr>
          <p:cNvPr id="4" name="Picture 5" descr="Picture 5"/>
          <p:cNvPicPr>
            <a:picLocks noChangeAspect="1"/>
          </p:cNvPicPr>
          <p:nvPr/>
        </p:nvPicPr>
        <p:blipFill>
          <a:blip r:embed="rId2">
            <a:extLst/>
          </a:blip>
          <a:stretch>
            <a:fillRect/>
          </a:stretch>
        </p:blipFill>
        <p:spPr>
          <a:xfrm>
            <a:off x="0" y="0"/>
            <a:ext cx="10299470" cy="6875158"/>
          </a:xfrm>
          <a:prstGeom prst="rect">
            <a:avLst/>
          </a:prstGeom>
          <a:ln w="12700">
            <a:miter lim="400000"/>
          </a:ln>
        </p:spPr>
      </p:pic>
      <p:sp>
        <p:nvSpPr>
          <p:cNvPr id="5"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32D3E"/>
          </a:solidFill>
          <a:uFillTx/>
          <a:latin typeface="Corbel"/>
          <a:ea typeface="Corbel"/>
          <a:cs typeface="Corbel"/>
          <a:sym typeface="Corbel"/>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32D3E"/>
          </a:solidFill>
          <a:uFillTx/>
          <a:latin typeface="Corbel"/>
          <a:ea typeface="Corbel"/>
          <a:cs typeface="Corbel"/>
          <a:sym typeface="Corbel"/>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32D3E"/>
          </a:solidFill>
          <a:uFillTx/>
          <a:latin typeface="Corbel"/>
          <a:ea typeface="Corbel"/>
          <a:cs typeface="Corbel"/>
          <a:sym typeface="Corbel"/>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32D3E"/>
          </a:solidFill>
          <a:uFillTx/>
          <a:latin typeface="Corbel"/>
          <a:ea typeface="Corbel"/>
          <a:cs typeface="Corbel"/>
          <a:sym typeface="Corbel"/>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32D3E"/>
          </a:solidFill>
          <a:uFillTx/>
          <a:latin typeface="Corbel"/>
          <a:ea typeface="Corbel"/>
          <a:cs typeface="Corbel"/>
          <a:sym typeface="Corbel"/>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32D3E"/>
          </a:solidFill>
          <a:uFillTx/>
          <a:latin typeface="Corbel"/>
          <a:ea typeface="Corbel"/>
          <a:cs typeface="Corbel"/>
          <a:sym typeface="Corbel"/>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32D3E"/>
          </a:solidFill>
          <a:uFillTx/>
          <a:latin typeface="Corbel"/>
          <a:ea typeface="Corbel"/>
          <a:cs typeface="Corbel"/>
          <a:sym typeface="Corbel"/>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32D3E"/>
          </a:solidFill>
          <a:uFillTx/>
          <a:latin typeface="Corbel"/>
          <a:ea typeface="Corbel"/>
          <a:cs typeface="Corbel"/>
          <a:sym typeface="Corbel"/>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32D3E"/>
          </a:solidFill>
          <a:uFillTx/>
          <a:latin typeface="Corbel"/>
          <a:ea typeface="Corbel"/>
          <a:cs typeface="Corbel"/>
          <a:sym typeface="Corbel"/>
        </a:defRPr>
      </a:lvl9pPr>
    </p:titleStyle>
    <p:bodyStyle>
      <a:lvl1pPr marL="228600" marR="0" indent="-228600" algn="l" defTabSz="914400" rtl="0" latinLnBrk="0">
        <a:lnSpc>
          <a:spcPct val="90000"/>
        </a:lnSpc>
        <a:spcBef>
          <a:spcPts val="1000"/>
        </a:spcBef>
        <a:spcAft>
          <a:spcPts val="0"/>
        </a:spcAft>
        <a:buClr>
          <a:srgbClr val="349ED8"/>
        </a:buClr>
        <a:buSzPct val="100000"/>
        <a:buFontTx/>
        <a:buChar char="▪"/>
        <a:tabLst/>
        <a:defRPr b="0" baseline="0" cap="none" i="0" spc="0" strike="noStrike" sz="2800" u="none">
          <a:solidFill>
            <a:srgbClr val="032D3E"/>
          </a:solidFill>
          <a:uFillTx/>
          <a:latin typeface="Calibri Light"/>
          <a:ea typeface="Calibri Light"/>
          <a:cs typeface="Calibri Light"/>
          <a:sym typeface="Calibri Light"/>
        </a:defRPr>
      </a:lvl1pPr>
      <a:lvl2pPr marL="723900" marR="0" indent="-266700" algn="l" defTabSz="914400" rtl="0" latinLnBrk="0">
        <a:lnSpc>
          <a:spcPct val="90000"/>
        </a:lnSpc>
        <a:spcBef>
          <a:spcPts val="1000"/>
        </a:spcBef>
        <a:spcAft>
          <a:spcPts val="0"/>
        </a:spcAft>
        <a:buClr>
          <a:srgbClr val="349ED8"/>
        </a:buClr>
        <a:buSzPct val="100000"/>
        <a:buFontTx/>
        <a:buChar char="▪"/>
        <a:tabLst/>
        <a:defRPr b="0" baseline="0" cap="none" i="0" spc="0" strike="noStrike" sz="2800" u="none">
          <a:solidFill>
            <a:srgbClr val="032D3E"/>
          </a:solidFill>
          <a:uFillTx/>
          <a:latin typeface="Calibri Light"/>
          <a:ea typeface="Calibri Light"/>
          <a:cs typeface="Calibri Light"/>
          <a:sym typeface="Calibri Light"/>
        </a:defRPr>
      </a:lvl2pPr>
      <a:lvl3pPr marL="1234439" marR="0" indent="-320039" algn="l" defTabSz="914400" rtl="0" latinLnBrk="0">
        <a:lnSpc>
          <a:spcPct val="90000"/>
        </a:lnSpc>
        <a:spcBef>
          <a:spcPts val="1000"/>
        </a:spcBef>
        <a:spcAft>
          <a:spcPts val="0"/>
        </a:spcAft>
        <a:buClr>
          <a:srgbClr val="349ED8"/>
        </a:buClr>
        <a:buSzPct val="100000"/>
        <a:buFontTx/>
        <a:buChar char="▪"/>
        <a:tabLst/>
        <a:defRPr b="0" baseline="0" cap="none" i="0" spc="0" strike="noStrike" sz="2800" u="none">
          <a:solidFill>
            <a:srgbClr val="032D3E"/>
          </a:solidFill>
          <a:uFillTx/>
          <a:latin typeface="Calibri Light"/>
          <a:ea typeface="Calibri Light"/>
          <a:cs typeface="Calibri Light"/>
          <a:sym typeface="Calibri Light"/>
        </a:defRPr>
      </a:lvl3pPr>
      <a:lvl4pPr marL="1727200" marR="0" indent="-355600" algn="l" defTabSz="914400" rtl="0" latinLnBrk="0">
        <a:lnSpc>
          <a:spcPct val="90000"/>
        </a:lnSpc>
        <a:spcBef>
          <a:spcPts val="1000"/>
        </a:spcBef>
        <a:spcAft>
          <a:spcPts val="0"/>
        </a:spcAft>
        <a:buClr>
          <a:srgbClr val="349ED8"/>
        </a:buClr>
        <a:buSzPct val="100000"/>
        <a:buFontTx/>
        <a:buChar char="▪"/>
        <a:tabLst/>
        <a:defRPr b="0" baseline="0" cap="none" i="0" spc="0" strike="noStrike" sz="2800" u="none">
          <a:solidFill>
            <a:srgbClr val="032D3E"/>
          </a:solidFill>
          <a:uFillTx/>
          <a:latin typeface="Calibri Light"/>
          <a:ea typeface="Calibri Light"/>
          <a:cs typeface="Calibri Light"/>
          <a:sym typeface="Calibri Light"/>
        </a:defRPr>
      </a:lvl4pPr>
      <a:lvl5pPr marL="2184400" marR="0" indent="-355600" algn="l" defTabSz="914400" rtl="0" latinLnBrk="0">
        <a:lnSpc>
          <a:spcPct val="90000"/>
        </a:lnSpc>
        <a:spcBef>
          <a:spcPts val="1000"/>
        </a:spcBef>
        <a:spcAft>
          <a:spcPts val="0"/>
        </a:spcAft>
        <a:buClr>
          <a:srgbClr val="349ED8"/>
        </a:buClr>
        <a:buSzPct val="100000"/>
        <a:buFontTx/>
        <a:buChar char="▪"/>
        <a:tabLst/>
        <a:defRPr b="0" baseline="0" cap="none" i="0" spc="0" strike="noStrike" sz="2800" u="none">
          <a:solidFill>
            <a:srgbClr val="032D3E"/>
          </a:solidFill>
          <a:uFillTx/>
          <a:latin typeface="Calibri Light"/>
          <a:ea typeface="Calibri Light"/>
          <a:cs typeface="Calibri Light"/>
          <a:sym typeface="Calibri Light"/>
        </a:defRPr>
      </a:lvl5pPr>
      <a:lvl6pPr marL="2641600" marR="0" indent="-355600" algn="l" defTabSz="914400" rtl="0" latinLnBrk="0">
        <a:lnSpc>
          <a:spcPct val="90000"/>
        </a:lnSpc>
        <a:spcBef>
          <a:spcPts val="1000"/>
        </a:spcBef>
        <a:spcAft>
          <a:spcPts val="0"/>
        </a:spcAft>
        <a:buClr>
          <a:srgbClr val="349ED8"/>
        </a:buClr>
        <a:buSzPct val="100000"/>
        <a:buFontTx/>
        <a:buChar char="•"/>
        <a:tabLst/>
        <a:defRPr b="0" baseline="0" cap="none" i="0" spc="0" strike="noStrike" sz="2800" u="none">
          <a:solidFill>
            <a:srgbClr val="032D3E"/>
          </a:solidFill>
          <a:uFillTx/>
          <a:latin typeface="Calibri Light"/>
          <a:ea typeface="Calibri Light"/>
          <a:cs typeface="Calibri Light"/>
          <a:sym typeface="Calibri Light"/>
        </a:defRPr>
      </a:lvl6pPr>
      <a:lvl7pPr marL="3098800" marR="0" indent="-355600" algn="l" defTabSz="914400" rtl="0" latinLnBrk="0">
        <a:lnSpc>
          <a:spcPct val="90000"/>
        </a:lnSpc>
        <a:spcBef>
          <a:spcPts val="1000"/>
        </a:spcBef>
        <a:spcAft>
          <a:spcPts val="0"/>
        </a:spcAft>
        <a:buClr>
          <a:srgbClr val="349ED8"/>
        </a:buClr>
        <a:buSzPct val="100000"/>
        <a:buFontTx/>
        <a:buChar char="•"/>
        <a:tabLst/>
        <a:defRPr b="0" baseline="0" cap="none" i="0" spc="0" strike="noStrike" sz="2800" u="none">
          <a:solidFill>
            <a:srgbClr val="032D3E"/>
          </a:solidFill>
          <a:uFillTx/>
          <a:latin typeface="Calibri Light"/>
          <a:ea typeface="Calibri Light"/>
          <a:cs typeface="Calibri Light"/>
          <a:sym typeface="Calibri Light"/>
        </a:defRPr>
      </a:lvl7pPr>
      <a:lvl8pPr marL="3556000" marR="0" indent="-355600" algn="l" defTabSz="914400" rtl="0" latinLnBrk="0">
        <a:lnSpc>
          <a:spcPct val="90000"/>
        </a:lnSpc>
        <a:spcBef>
          <a:spcPts val="1000"/>
        </a:spcBef>
        <a:spcAft>
          <a:spcPts val="0"/>
        </a:spcAft>
        <a:buClr>
          <a:srgbClr val="349ED8"/>
        </a:buClr>
        <a:buSzPct val="100000"/>
        <a:buFontTx/>
        <a:buChar char="•"/>
        <a:tabLst/>
        <a:defRPr b="0" baseline="0" cap="none" i="0" spc="0" strike="noStrike" sz="2800" u="none">
          <a:solidFill>
            <a:srgbClr val="032D3E"/>
          </a:solidFill>
          <a:uFillTx/>
          <a:latin typeface="Calibri Light"/>
          <a:ea typeface="Calibri Light"/>
          <a:cs typeface="Calibri Light"/>
          <a:sym typeface="Calibri Light"/>
        </a:defRPr>
      </a:lvl8pPr>
      <a:lvl9pPr marL="4013200" marR="0" indent="-355600" algn="l" defTabSz="914400" rtl="0" latinLnBrk="0">
        <a:lnSpc>
          <a:spcPct val="90000"/>
        </a:lnSpc>
        <a:spcBef>
          <a:spcPts val="1000"/>
        </a:spcBef>
        <a:spcAft>
          <a:spcPts val="0"/>
        </a:spcAft>
        <a:buClr>
          <a:srgbClr val="349ED8"/>
        </a:buClr>
        <a:buSzPct val="100000"/>
        <a:buFontTx/>
        <a:buChar char="•"/>
        <a:tabLst/>
        <a:defRPr b="0" baseline="0" cap="none" i="0" spc="0" strike="noStrike" sz="2800" u="none">
          <a:solidFill>
            <a:srgbClr val="032D3E"/>
          </a:solidFill>
          <a:uFillTx/>
          <a:latin typeface="Calibri Light"/>
          <a:ea typeface="Calibri Light"/>
          <a:cs typeface="Calibri Light"/>
          <a:sym typeface="Calibri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 Id="rId3"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 Id="rId3" Type="http://schemas.openxmlformats.org/officeDocument/2006/relationships/image" Target="../media/image3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powerbi.com/" TargetMode="External"/><Relationship Id="rId3" Type="http://schemas.openxmlformats.org/officeDocument/2006/relationships/hyperlink" Target="https://d3js.org/" TargetMode="External"/><Relationship Id="rId4" Type="http://schemas.openxmlformats.org/officeDocument/2006/relationships/hyperlink" Target="https://matplotlib.org/" TargetMode="External"/><Relationship Id="rId5" Type="http://schemas.openxmlformats.org/officeDocument/2006/relationships/hyperlink" Target="https://pandas.pydata.org/"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image" Target="../media/image8.jpeg"/><Relationship Id="rId4" Type="http://schemas.openxmlformats.org/officeDocument/2006/relationships/image" Target="../media/image10.png"/><Relationship Id="rId5"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public.tableau.com/profile/alex.sorenson#!/" TargetMode="External"/><Relationship Id="rId3" Type="http://schemas.openxmlformats.org/officeDocument/2006/relationships/image" Target="../media/image9.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public.tableau.com/" TargetMode="External"/><Relationship Id="rId3" Type="http://schemas.openxmlformats.org/officeDocument/2006/relationships/image" Target="../media/image11.png"/><Relationship Id="rId4" Type="http://schemas.openxmlformats.org/officeDocument/2006/relationships/hyperlink" Target="http://heyalexs.com/superstore.csv"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itle 1"/>
          <p:cNvSpPr txBox="1"/>
          <p:nvPr>
            <p:ph type="title"/>
          </p:nvPr>
        </p:nvSpPr>
        <p:spPr>
          <a:xfrm>
            <a:off x="628650" y="1844793"/>
            <a:ext cx="7886700" cy="1325564"/>
          </a:xfrm>
          <a:prstGeom prst="rect">
            <a:avLst/>
          </a:prstGeom>
        </p:spPr>
        <p:txBody>
          <a:bodyPr/>
          <a:lstStyle/>
          <a:p>
            <a:pPr/>
            <a:r>
              <a:t>Intro to Tableau</a:t>
            </a:r>
          </a:p>
        </p:txBody>
      </p:sp>
      <p:sp>
        <p:nvSpPr>
          <p:cNvPr id="230" name="Text Placeholder 2"/>
          <p:cNvSpPr txBox="1"/>
          <p:nvPr>
            <p:ph type="body" sz="quarter" idx="1"/>
          </p:nvPr>
        </p:nvSpPr>
        <p:spPr>
          <a:xfrm>
            <a:off x="628650" y="2946768"/>
            <a:ext cx="5006975" cy="998538"/>
          </a:xfrm>
          <a:prstGeom prst="rect">
            <a:avLst/>
          </a:prstGeom>
        </p:spPr>
        <p:txBody>
          <a:bodyPr/>
          <a:lstStyle/>
          <a:p>
            <a:pPr/>
            <a:r>
              <a:t>Storytelling through Data Visualizations</a:t>
            </a:r>
          </a:p>
        </p:txBody>
      </p:sp>
      <p:sp>
        <p:nvSpPr>
          <p:cNvPr id="231" name="Text Placeholder 3"/>
          <p:cNvSpPr/>
          <p:nvPr>
            <p:ph type="body" idx="13"/>
          </p:nvPr>
        </p:nvSpPr>
        <p:spPr>
          <a:xfrm>
            <a:off x="628648" y="3902021"/>
            <a:ext cx="2769179" cy="806451"/>
          </a:xfrm>
          <a:prstGeom prst="rect">
            <a:avLst/>
          </a:prstGeom>
          <a:extLst>
            <a:ext uri="{C572A759-6A51-4108-AA02-DFA0A04FC94B}">
              <ma14:wrappingTextBoxFlag xmlns:ma14="http://schemas.microsoft.com/office/mac/drawingml/2011/main" val="1"/>
            </a:ext>
          </a:extLst>
        </p:spPr>
        <p:txBody>
          <a:bodyPr/>
          <a:lstStyle/>
          <a:p>
            <a:pPr marL="0" indent="0">
              <a:buClrTx/>
              <a:buSzTx/>
              <a:buNone/>
              <a:defRPr sz="1800">
                <a:solidFill>
                  <a:srgbClr val="FFFFFF"/>
                </a:solidFill>
                <a:latin typeface="Lucida Fax"/>
                <a:ea typeface="Lucida Fax"/>
                <a:cs typeface="Lucida Fax"/>
                <a:sym typeface="Lucida Fax"/>
              </a:defRPr>
            </a:pPr>
            <a:r>
              <a:t>September 19</a:t>
            </a:r>
            <a:r>
              <a:rPr baseline="30000"/>
              <a:t>th</a:t>
            </a:r>
            <a:r>
              <a:t>, 2019</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ext Placeholder 4"/>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Sales by State</a:t>
            </a:r>
          </a:p>
        </p:txBody>
      </p:sp>
      <p:sp>
        <p:nvSpPr>
          <p:cNvPr id="308"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sp>
        <p:nvSpPr>
          <p:cNvPr id="309" name="TextBox 2"/>
          <p:cNvSpPr txBox="1"/>
          <p:nvPr/>
        </p:nvSpPr>
        <p:spPr>
          <a:xfrm>
            <a:off x="394854" y="914400"/>
            <a:ext cx="8251926" cy="15014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Now that we know the data is correct, let’s build out a map of Sales by State. Add some color so we can see higher Sales at a glance.</a:t>
            </a:r>
          </a:p>
          <a:p>
            <a:pPr/>
          </a:p>
          <a:p>
            <a:pPr/>
            <a:r>
              <a:t>Bonus Points: If you add the Sales number as a </a:t>
            </a:r>
            <a:r>
              <a:rPr u="sng"/>
              <a:t>Label</a:t>
            </a:r>
            <a:r>
              <a:t> for each state (so we don’t have to mouse-over to see) that’d be a nice-to-have.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Text Placeholder 1"/>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Sales By State</a:t>
            </a:r>
          </a:p>
        </p:txBody>
      </p:sp>
      <p:sp>
        <p:nvSpPr>
          <p:cNvPr id="312" name="Text Placeholder 2"/>
          <p:cNvSpPr/>
          <p:nvPr>
            <p:ph type="body" idx="13"/>
          </p:nvPr>
        </p:nvSpPr>
        <p:spPr>
          <a:prstGeom prst="rect">
            <a:avLst/>
          </a:prstGeom>
        </p:spPr>
        <p:txBody>
          <a:bodyPr/>
          <a:lstStyle/>
          <a:p>
            <a:pPr marL="0" indent="0">
              <a:buClrTx/>
              <a:buSzTx/>
              <a:buNone/>
              <a:defRPr cap="all" sz="800">
                <a:solidFill>
                  <a:srgbClr val="6D787F"/>
                </a:solidFill>
              </a:defRPr>
            </a:pPr>
          </a:p>
        </p:txBody>
      </p:sp>
      <p:pic>
        <p:nvPicPr>
          <p:cNvPr id="313" name="Picture 4" descr="Picture 4"/>
          <p:cNvPicPr>
            <a:picLocks noChangeAspect="1"/>
          </p:cNvPicPr>
          <p:nvPr/>
        </p:nvPicPr>
        <p:blipFill>
          <a:blip r:embed="rId2">
            <a:extLst/>
          </a:blip>
          <a:stretch>
            <a:fillRect/>
          </a:stretch>
        </p:blipFill>
        <p:spPr>
          <a:xfrm>
            <a:off x="336612" y="810511"/>
            <a:ext cx="4448176" cy="3790951"/>
          </a:xfrm>
          <a:prstGeom prst="rect">
            <a:avLst/>
          </a:prstGeom>
          <a:ln w="12700">
            <a:miter lim="400000"/>
          </a:ln>
        </p:spPr>
      </p:pic>
      <p:sp>
        <p:nvSpPr>
          <p:cNvPr id="314" name="Straight Arrow Connector 5"/>
          <p:cNvSpPr/>
          <p:nvPr/>
        </p:nvSpPr>
        <p:spPr>
          <a:xfrm flipV="1">
            <a:off x="1172717" y="4303748"/>
            <a:ext cx="1" cy="620636"/>
          </a:xfrm>
          <a:prstGeom prst="line">
            <a:avLst/>
          </a:prstGeom>
          <a:ln w="31750">
            <a:solidFill>
              <a:schemeClr val="accent1"/>
            </a:solidFill>
            <a:miter/>
            <a:tailEnd type="triangle"/>
          </a:ln>
        </p:spPr>
        <p:txBody>
          <a:bodyPr lIns="45719" rIns="45719"/>
          <a:lstStyle/>
          <a:p>
            <a:pPr/>
          </a:p>
        </p:txBody>
      </p:sp>
      <p:sp>
        <p:nvSpPr>
          <p:cNvPr id="315" name="TextBox 7"/>
          <p:cNvSpPr txBox="1"/>
          <p:nvPr/>
        </p:nvSpPr>
        <p:spPr>
          <a:xfrm>
            <a:off x="336613" y="4924384"/>
            <a:ext cx="1649261" cy="7380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Dragging State into the large pane of the sheet produces this</a:t>
            </a:r>
          </a:p>
        </p:txBody>
      </p:sp>
      <p:sp>
        <p:nvSpPr>
          <p:cNvPr id="316" name="Straight Arrow Connector 8"/>
          <p:cNvSpPr/>
          <p:nvPr/>
        </p:nvSpPr>
        <p:spPr>
          <a:xfrm flipH="1" flipV="1">
            <a:off x="1783854" y="3965943"/>
            <a:ext cx="882503" cy="954108"/>
          </a:xfrm>
          <a:prstGeom prst="line">
            <a:avLst/>
          </a:prstGeom>
          <a:ln w="31750">
            <a:solidFill>
              <a:schemeClr val="accent1"/>
            </a:solidFill>
            <a:miter/>
            <a:tailEnd type="triangle"/>
          </a:ln>
        </p:spPr>
        <p:txBody>
          <a:bodyPr lIns="45719" rIns="45719"/>
          <a:lstStyle/>
          <a:p>
            <a:pPr/>
          </a:p>
        </p:txBody>
      </p:sp>
      <p:sp>
        <p:nvSpPr>
          <p:cNvPr id="317" name="TextBox 11"/>
          <p:cNvSpPr txBox="1"/>
          <p:nvPr/>
        </p:nvSpPr>
        <p:spPr>
          <a:xfrm>
            <a:off x="2220459" y="4920051"/>
            <a:ext cx="1649261" cy="9666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Drag Sales over Color to color the graph based on Sales by State</a:t>
            </a:r>
          </a:p>
        </p:txBody>
      </p:sp>
      <p:sp>
        <p:nvSpPr>
          <p:cNvPr id="318" name="Straight Arrow Connector 12"/>
          <p:cNvSpPr/>
          <p:nvPr/>
        </p:nvSpPr>
        <p:spPr>
          <a:xfrm flipH="1">
            <a:off x="1783855" y="2546236"/>
            <a:ext cx="3283924" cy="558472"/>
          </a:xfrm>
          <a:prstGeom prst="line">
            <a:avLst/>
          </a:prstGeom>
          <a:ln w="31750">
            <a:solidFill>
              <a:schemeClr val="accent1"/>
            </a:solidFill>
            <a:miter/>
            <a:tailEnd type="triangle"/>
          </a:ln>
        </p:spPr>
        <p:txBody>
          <a:bodyPr lIns="45719" rIns="45719"/>
          <a:lstStyle/>
          <a:p>
            <a:pPr/>
          </a:p>
        </p:txBody>
      </p:sp>
      <p:sp>
        <p:nvSpPr>
          <p:cNvPr id="319" name="TextBox 14"/>
          <p:cNvSpPr txBox="1"/>
          <p:nvPr/>
        </p:nvSpPr>
        <p:spPr>
          <a:xfrm>
            <a:off x="5067778" y="2069182"/>
            <a:ext cx="1649261" cy="9666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Click here and Check “Show Mark Labels” for numbers to appear</a:t>
            </a:r>
          </a:p>
        </p:txBody>
      </p:sp>
      <p:sp>
        <p:nvSpPr>
          <p:cNvPr id="320" name="Straight Arrow Connector 15"/>
          <p:cNvSpPr/>
          <p:nvPr/>
        </p:nvSpPr>
        <p:spPr>
          <a:xfrm flipH="1" flipV="1">
            <a:off x="4590850" y="1001270"/>
            <a:ext cx="1339703" cy="1"/>
          </a:xfrm>
          <a:prstGeom prst="line">
            <a:avLst/>
          </a:prstGeom>
          <a:ln w="31750">
            <a:solidFill>
              <a:schemeClr val="accent1"/>
            </a:solidFill>
            <a:miter/>
            <a:tailEnd type="triangle"/>
          </a:ln>
        </p:spPr>
        <p:txBody>
          <a:bodyPr lIns="45719" rIns="45719"/>
          <a:lstStyle/>
          <a:p>
            <a:pPr/>
          </a:p>
        </p:txBody>
      </p:sp>
      <p:sp>
        <p:nvSpPr>
          <p:cNvPr id="321" name="TextBox 16"/>
          <p:cNvSpPr txBox="1"/>
          <p:nvPr/>
        </p:nvSpPr>
        <p:spPr>
          <a:xfrm>
            <a:off x="5930552" y="796563"/>
            <a:ext cx="1649261" cy="7380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These are auto-generated by utilizing State</a:t>
            </a:r>
          </a:p>
        </p:txBody>
      </p:sp>
      <p:sp>
        <p:nvSpPr>
          <p:cNvPr id="322" name="Straight Arrow Connector 19"/>
          <p:cNvSpPr/>
          <p:nvPr/>
        </p:nvSpPr>
        <p:spPr>
          <a:xfrm flipH="1" flipV="1">
            <a:off x="4590850" y="1323792"/>
            <a:ext cx="1339702" cy="1"/>
          </a:xfrm>
          <a:prstGeom prst="line">
            <a:avLst/>
          </a:prstGeom>
          <a:ln w="31750">
            <a:solidFill>
              <a:schemeClr val="accent1"/>
            </a:solidFill>
            <a:miter/>
            <a:tailEnd type="triangle"/>
          </a:ln>
        </p:spPr>
        <p:txBody>
          <a:bodyPr lIns="45719" rIns="45719"/>
          <a:lstStyle/>
          <a:p>
            <a:pPr/>
          </a:p>
        </p:txBody>
      </p:sp>
      <p:pic>
        <p:nvPicPr>
          <p:cNvPr id="323" name="Picture 26" descr="Picture 26"/>
          <p:cNvPicPr>
            <a:picLocks noChangeAspect="1"/>
          </p:cNvPicPr>
          <p:nvPr/>
        </p:nvPicPr>
        <p:blipFill>
          <a:blip r:embed="rId3">
            <a:extLst/>
          </a:blip>
          <a:stretch>
            <a:fillRect/>
          </a:stretch>
        </p:blipFill>
        <p:spPr>
          <a:xfrm>
            <a:off x="5593938" y="4381010"/>
            <a:ext cx="3213449" cy="1731799"/>
          </a:xfrm>
          <a:prstGeom prst="rect">
            <a:avLst/>
          </a:prstGeom>
          <a:ln w="12700">
            <a:miter lim="400000"/>
          </a:ln>
        </p:spPr>
      </p:pic>
      <p:sp>
        <p:nvSpPr>
          <p:cNvPr id="324" name="TextBox 27"/>
          <p:cNvSpPr txBox="1"/>
          <p:nvPr/>
        </p:nvSpPr>
        <p:spPr>
          <a:xfrm>
            <a:off x="5593937" y="4073233"/>
            <a:ext cx="3213449"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lvl1pPr>
          </a:lstStyle>
          <a:p>
            <a:pPr/>
            <a:r>
              <a:t>Finished Product</a:t>
            </a:r>
          </a:p>
        </p:txBody>
      </p:sp>
      <p:sp>
        <p:nvSpPr>
          <p:cNvPr id="325" name="TextBox 7"/>
          <p:cNvSpPr txBox="1"/>
          <p:nvPr/>
        </p:nvSpPr>
        <p:spPr>
          <a:xfrm>
            <a:off x="938177" y="5669648"/>
            <a:ext cx="446134"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1</a:t>
            </a:r>
          </a:p>
        </p:txBody>
      </p:sp>
      <p:sp>
        <p:nvSpPr>
          <p:cNvPr id="326" name="TextBox 7"/>
          <p:cNvSpPr txBox="1"/>
          <p:nvPr/>
        </p:nvSpPr>
        <p:spPr>
          <a:xfrm>
            <a:off x="3579777" y="5669648"/>
            <a:ext cx="446134"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2</a:t>
            </a:r>
          </a:p>
        </p:txBody>
      </p:sp>
      <p:sp>
        <p:nvSpPr>
          <p:cNvPr id="327" name="TextBox 7"/>
          <p:cNvSpPr txBox="1"/>
          <p:nvPr/>
        </p:nvSpPr>
        <p:spPr>
          <a:xfrm>
            <a:off x="6678577" y="2330102"/>
            <a:ext cx="446134"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3</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Text Placeholder 4"/>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Profit by State</a:t>
            </a:r>
          </a:p>
        </p:txBody>
      </p:sp>
      <p:sp>
        <p:nvSpPr>
          <p:cNvPr id="330"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sp>
        <p:nvSpPr>
          <p:cNvPr id="331" name="TextBox 2"/>
          <p:cNvSpPr txBox="1"/>
          <p:nvPr/>
        </p:nvSpPr>
        <p:spPr>
          <a:xfrm>
            <a:off x="394854" y="914400"/>
            <a:ext cx="8251926" cy="17935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While Sales was helpful, what we really need is Profit. Negative Profit (I hear less-successful people call this ‘loss’) should be in a different color. Again, if possible, add the Profit as a label.</a:t>
            </a:r>
          </a:p>
          <a:p>
            <a:pPr/>
          </a:p>
          <a:p>
            <a:pPr/>
            <a:r>
              <a:t>Optional (AKA if you want to show off): In a perfect world we’d also have the </a:t>
            </a:r>
            <a:r>
              <a:rPr u="sng"/>
              <a:t>Rank Table Calculation</a:t>
            </a:r>
            <a:r>
              <a:t> for Profit so we can quickly figure out our best and worst states.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ext Placeholder 1"/>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Profit By State</a:t>
            </a:r>
          </a:p>
        </p:txBody>
      </p:sp>
      <p:sp>
        <p:nvSpPr>
          <p:cNvPr id="334" name="Text Placeholder 2"/>
          <p:cNvSpPr/>
          <p:nvPr>
            <p:ph type="body" idx="13"/>
          </p:nvPr>
        </p:nvSpPr>
        <p:spPr>
          <a:prstGeom prst="rect">
            <a:avLst/>
          </a:prstGeom>
        </p:spPr>
        <p:txBody>
          <a:bodyPr/>
          <a:lstStyle/>
          <a:p>
            <a:pPr marL="0" indent="0">
              <a:buClrTx/>
              <a:buSzTx/>
              <a:buNone/>
              <a:defRPr cap="all" sz="800">
                <a:solidFill>
                  <a:srgbClr val="6D787F"/>
                </a:solidFill>
              </a:defRPr>
            </a:pPr>
          </a:p>
        </p:txBody>
      </p:sp>
      <p:grpSp>
        <p:nvGrpSpPr>
          <p:cNvPr id="337" name="Group 8"/>
          <p:cNvGrpSpPr/>
          <p:nvPr/>
        </p:nvGrpSpPr>
        <p:grpSpPr>
          <a:xfrm>
            <a:off x="4919929" y="624319"/>
            <a:ext cx="3593691" cy="5615782"/>
            <a:chOff x="0" y="0"/>
            <a:chExt cx="3593689" cy="5615780"/>
          </a:xfrm>
        </p:grpSpPr>
        <p:pic>
          <p:nvPicPr>
            <p:cNvPr id="335" name="Picture 4" descr="Picture 4"/>
            <p:cNvPicPr>
              <a:picLocks noChangeAspect="1"/>
            </p:cNvPicPr>
            <p:nvPr/>
          </p:nvPicPr>
          <p:blipFill>
            <a:blip r:embed="rId2">
              <a:extLst/>
            </a:blip>
            <a:stretch>
              <a:fillRect/>
            </a:stretch>
          </p:blipFill>
          <p:spPr>
            <a:xfrm>
              <a:off x="0" y="369332"/>
              <a:ext cx="3593690" cy="5246449"/>
            </a:xfrm>
            <a:prstGeom prst="rect">
              <a:avLst/>
            </a:prstGeom>
            <a:ln w="12700" cap="flat">
              <a:noFill/>
              <a:miter lim="400000"/>
            </a:ln>
            <a:effectLst/>
          </p:spPr>
        </p:pic>
        <p:sp>
          <p:nvSpPr>
            <p:cNvPr id="336" name="TextBox 6"/>
            <p:cNvSpPr txBox="1"/>
            <p:nvPr/>
          </p:nvSpPr>
          <p:spPr>
            <a:xfrm>
              <a:off x="0" y="-1"/>
              <a:ext cx="3593690" cy="333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stStyle>
            <a:p>
              <a:pPr/>
              <a:r>
                <a:t>How to get Rank Table Calculation</a:t>
              </a:r>
            </a:p>
          </p:txBody>
        </p:sp>
      </p:grpSp>
      <p:pic>
        <p:nvPicPr>
          <p:cNvPr id="338" name="Picture 7" descr="Picture 7"/>
          <p:cNvPicPr>
            <a:picLocks noChangeAspect="1"/>
          </p:cNvPicPr>
          <p:nvPr/>
        </p:nvPicPr>
        <p:blipFill>
          <a:blip r:embed="rId3">
            <a:extLst/>
          </a:blip>
          <a:stretch>
            <a:fillRect/>
          </a:stretch>
        </p:blipFill>
        <p:spPr>
          <a:xfrm>
            <a:off x="295275" y="624319"/>
            <a:ext cx="4276725" cy="3962401"/>
          </a:xfrm>
          <a:prstGeom prst="rect">
            <a:avLst/>
          </a:prstGeom>
          <a:ln w="12700">
            <a:miter lim="400000"/>
          </a:ln>
        </p:spPr>
      </p:pic>
      <p:sp>
        <p:nvSpPr>
          <p:cNvPr id="339" name="Straight Arrow Connector 9"/>
          <p:cNvSpPr/>
          <p:nvPr/>
        </p:nvSpPr>
        <p:spPr>
          <a:xfrm flipH="1" flipV="1">
            <a:off x="1731899" y="3747734"/>
            <a:ext cx="882503" cy="954108"/>
          </a:xfrm>
          <a:prstGeom prst="line">
            <a:avLst/>
          </a:prstGeom>
          <a:ln w="31750">
            <a:solidFill>
              <a:schemeClr val="accent1"/>
            </a:solidFill>
            <a:miter/>
            <a:tailEnd type="triangle"/>
          </a:ln>
        </p:spPr>
        <p:txBody>
          <a:bodyPr lIns="45719" rIns="45719"/>
          <a:lstStyle/>
          <a:p>
            <a:pPr/>
          </a:p>
        </p:txBody>
      </p:sp>
      <p:sp>
        <p:nvSpPr>
          <p:cNvPr id="340" name="Straight Arrow Connector 10"/>
          <p:cNvSpPr/>
          <p:nvPr/>
        </p:nvSpPr>
        <p:spPr>
          <a:xfrm flipH="1" flipV="1">
            <a:off x="1731899" y="3931308"/>
            <a:ext cx="701738" cy="770535"/>
          </a:xfrm>
          <a:prstGeom prst="line">
            <a:avLst/>
          </a:prstGeom>
          <a:ln w="31750">
            <a:solidFill>
              <a:schemeClr val="accent1"/>
            </a:solidFill>
            <a:miter/>
            <a:tailEnd type="triangle"/>
          </a:ln>
        </p:spPr>
        <p:txBody>
          <a:bodyPr lIns="45719" rIns="45719"/>
          <a:lstStyle/>
          <a:p>
            <a:pPr/>
          </a:p>
        </p:txBody>
      </p:sp>
      <p:sp>
        <p:nvSpPr>
          <p:cNvPr id="341" name="TextBox 12"/>
          <p:cNvSpPr txBox="1"/>
          <p:nvPr/>
        </p:nvSpPr>
        <p:spPr>
          <a:xfrm>
            <a:off x="1597169" y="4701842"/>
            <a:ext cx="1672936" cy="625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Drag Profit onto Color and Label</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Text Placeholder 4"/>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Category Sales by Month</a:t>
            </a:r>
          </a:p>
        </p:txBody>
      </p:sp>
      <p:sp>
        <p:nvSpPr>
          <p:cNvPr id="344"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sp>
        <p:nvSpPr>
          <p:cNvPr id="345" name="TextBox 2"/>
          <p:cNvSpPr txBox="1"/>
          <p:nvPr/>
        </p:nvSpPr>
        <p:spPr>
          <a:xfrm>
            <a:off x="394854" y="914399"/>
            <a:ext cx="8251926" cy="17935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The category leaders are fighting each other on who has better Sales in a specific month. I don’t want to pick a loser so can you build me a graphic? I also hate looking at tables so if you can turn it into an </a:t>
            </a:r>
            <a:r>
              <a:rPr u="sng"/>
              <a:t>Area Graph</a:t>
            </a:r>
            <a:r>
              <a:t> that’d be great (you can find it in “</a:t>
            </a:r>
            <a:r>
              <a:rPr u="sng"/>
              <a:t>Show Me</a:t>
            </a:r>
            <a:r>
              <a:t>”).</a:t>
            </a:r>
          </a:p>
          <a:p>
            <a:pPr/>
          </a:p>
          <a:p>
            <a:pPr/>
            <a:r>
              <a:t>Bonus points if you can get me Percent of Total for each Category by Month (so each month is 100% and split between the categories).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Text Placeholder 1"/>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Category Sales by Month</a:t>
            </a:r>
          </a:p>
        </p:txBody>
      </p:sp>
      <p:sp>
        <p:nvSpPr>
          <p:cNvPr id="348" name="Text Placeholder 2"/>
          <p:cNvSpPr/>
          <p:nvPr>
            <p:ph type="body" idx="13"/>
          </p:nvPr>
        </p:nvSpPr>
        <p:spPr>
          <a:prstGeom prst="rect">
            <a:avLst/>
          </a:prstGeom>
        </p:spPr>
        <p:txBody>
          <a:bodyPr/>
          <a:lstStyle/>
          <a:p>
            <a:pPr marL="0" indent="0">
              <a:buClrTx/>
              <a:buSzTx/>
              <a:buNone/>
              <a:defRPr cap="all" sz="800">
                <a:solidFill>
                  <a:srgbClr val="6D787F"/>
                </a:solidFill>
              </a:defRPr>
            </a:pPr>
          </a:p>
        </p:txBody>
      </p:sp>
      <p:pic>
        <p:nvPicPr>
          <p:cNvPr id="349" name="Picture 3" descr="Picture 3"/>
          <p:cNvPicPr>
            <a:picLocks noChangeAspect="1"/>
          </p:cNvPicPr>
          <p:nvPr/>
        </p:nvPicPr>
        <p:blipFill>
          <a:blip r:embed="rId2">
            <a:extLst/>
          </a:blip>
          <a:stretch>
            <a:fillRect/>
          </a:stretch>
        </p:blipFill>
        <p:spPr>
          <a:xfrm>
            <a:off x="3958935" y="660693"/>
            <a:ext cx="4775255" cy="2891376"/>
          </a:xfrm>
          <a:prstGeom prst="rect">
            <a:avLst/>
          </a:prstGeom>
          <a:ln w="12700">
            <a:miter lim="400000"/>
          </a:ln>
        </p:spPr>
      </p:pic>
      <p:pic>
        <p:nvPicPr>
          <p:cNvPr id="350" name="Picture 4" descr="Picture 4"/>
          <p:cNvPicPr>
            <a:picLocks noChangeAspect="1"/>
          </p:cNvPicPr>
          <p:nvPr/>
        </p:nvPicPr>
        <p:blipFill>
          <a:blip r:embed="rId3">
            <a:extLst/>
          </a:blip>
          <a:stretch>
            <a:fillRect/>
          </a:stretch>
        </p:blipFill>
        <p:spPr>
          <a:xfrm>
            <a:off x="3958935" y="3608097"/>
            <a:ext cx="4775255" cy="2890649"/>
          </a:xfrm>
          <a:prstGeom prst="rect">
            <a:avLst/>
          </a:prstGeom>
          <a:ln w="12700">
            <a:miter lim="400000"/>
          </a:ln>
        </p:spPr>
      </p:pic>
      <p:grpSp>
        <p:nvGrpSpPr>
          <p:cNvPr id="353" name="Group 7"/>
          <p:cNvGrpSpPr/>
          <p:nvPr/>
        </p:nvGrpSpPr>
        <p:grpSpPr>
          <a:xfrm>
            <a:off x="317762" y="1982228"/>
            <a:ext cx="3309315" cy="3251740"/>
            <a:chOff x="0" y="0"/>
            <a:chExt cx="3309313" cy="3251740"/>
          </a:xfrm>
        </p:grpSpPr>
        <p:pic>
          <p:nvPicPr>
            <p:cNvPr id="351" name="Picture 5" descr="Picture 5"/>
            <p:cNvPicPr>
              <a:picLocks noChangeAspect="1"/>
            </p:cNvPicPr>
            <p:nvPr/>
          </p:nvPicPr>
          <p:blipFill>
            <a:blip r:embed="rId4">
              <a:extLst/>
            </a:blip>
            <a:stretch>
              <a:fillRect/>
            </a:stretch>
          </p:blipFill>
          <p:spPr>
            <a:xfrm>
              <a:off x="0" y="310729"/>
              <a:ext cx="3309314" cy="2941011"/>
            </a:xfrm>
            <a:prstGeom prst="rect">
              <a:avLst/>
            </a:prstGeom>
            <a:ln w="12700" cap="flat">
              <a:noFill/>
              <a:miter lim="400000"/>
            </a:ln>
            <a:effectLst/>
          </p:spPr>
        </p:pic>
        <p:sp>
          <p:nvSpPr>
            <p:cNvPr id="352" name="TextBox 6"/>
            <p:cNvSpPr txBox="1"/>
            <p:nvPr/>
          </p:nvSpPr>
          <p:spPr>
            <a:xfrm>
              <a:off x="-1" y="-1"/>
              <a:ext cx="3309315" cy="333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stStyle>
            <a:p>
              <a:pPr/>
              <a:r>
                <a:t>Where the Pills should be placed</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Text Placeholder 1"/>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Category Sales by Month</a:t>
            </a:r>
          </a:p>
        </p:txBody>
      </p:sp>
      <p:sp>
        <p:nvSpPr>
          <p:cNvPr id="356" name="Text Placeholder 2"/>
          <p:cNvSpPr/>
          <p:nvPr>
            <p:ph type="body" idx="13"/>
          </p:nvPr>
        </p:nvSpPr>
        <p:spPr>
          <a:prstGeom prst="rect">
            <a:avLst/>
          </a:prstGeom>
        </p:spPr>
        <p:txBody>
          <a:bodyPr/>
          <a:lstStyle/>
          <a:p>
            <a:pPr marL="0" indent="0">
              <a:buClrTx/>
              <a:buSzTx/>
              <a:buNone/>
              <a:defRPr cap="all" sz="800">
                <a:solidFill>
                  <a:srgbClr val="6D787F"/>
                </a:solidFill>
              </a:defRPr>
            </a:pPr>
          </a:p>
        </p:txBody>
      </p:sp>
      <p:grpSp>
        <p:nvGrpSpPr>
          <p:cNvPr id="359" name="Group 12"/>
          <p:cNvGrpSpPr/>
          <p:nvPr/>
        </p:nvGrpSpPr>
        <p:grpSpPr>
          <a:xfrm>
            <a:off x="547224" y="773881"/>
            <a:ext cx="1693106" cy="5779923"/>
            <a:chOff x="0" y="0"/>
            <a:chExt cx="1693105" cy="5779921"/>
          </a:xfrm>
        </p:grpSpPr>
        <p:pic>
          <p:nvPicPr>
            <p:cNvPr id="357" name="Picture 9" descr="Picture 9"/>
            <p:cNvPicPr>
              <a:picLocks noChangeAspect="1"/>
            </p:cNvPicPr>
            <p:nvPr/>
          </p:nvPicPr>
          <p:blipFill>
            <a:blip r:embed="rId2">
              <a:extLst/>
            </a:blip>
            <a:stretch>
              <a:fillRect/>
            </a:stretch>
          </p:blipFill>
          <p:spPr>
            <a:xfrm>
              <a:off x="0" y="626990"/>
              <a:ext cx="1693106" cy="5152931"/>
            </a:xfrm>
            <a:prstGeom prst="rect">
              <a:avLst/>
            </a:prstGeom>
            <a:ln w="12700" cap="flat">
              <a:noFill/>
              <a:miter lim="400000"/>
            </a:ln>
            <a:effectLst/>
          </p:spPr>
        </p:pic>
        <p:sp>
          <p:nvSpPr>
            <p:cNvPr id="358" name="TextBox 10"/>
            <p:cNvSpPr txBox="1"/>
            <p:nvPr/>
          </p:nvSpPr>
          <p:spPr>
            <a:xfrm>
              <a:off x="-1" y="-1"/>
              <a:ext cx="1649261" cy="555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sz="1100"/>
              </a:pPr>
              <a:r>
                <a:t>Converting Blue Year to Green Month</a:t>
              </a:r>
            </a:p>
            <a:p>
              <a:pPr algn="ctr">
                <a:defRPr sz="1100"/>
              </a:pPr>
              <a:r>
                <a:t>(Discrete to Continuous)</a:t>
              </a:r>
            </a:p>
          </p:txBody>
        </p:sp>
      </p:grpSp>
      <p:grpSp>
        <p:nvGrpSpPr>
          <p:cNvPr id="362" name="Group 15"/>
          <p:cNvGrpSpPr/>
          <p:nvPr/>
        </p:nvGrpSpPr>
        <p:grpSpPr>
          <a:xfrm>
            <a:off x="3072895" y="916124"/>
            <a:ext cx="1863133" cy="5637679"/>
            <a:chOff x="0" y="0"/>
            <a:chExt cx="1863132" cy="5637678"/>
          </a:xfrm>
        </p:grpSpPr>
        <p:pic>
          <p:nvPicPr>
            <p:cNvPr id="360" name="Picture 11" descr="Picture 11"/>
            <p:cNvPicPr>
              <a:picLocks noChangeAspect="1"/>
            </p:cNvPicPr>
            <p:nvPr/>
          </p:nvPicPr>
          <p:blipFill>
            <a:blip r:embed="rId3">
              <a:extLst/>
            </a:blip>
            <a:stretch>
              <a:fillRect/>
            </a:stretch>
          </p:blipFill>
          <p:spPr>
            <a:xfrm>
              <a:off x="43845" y="440957"/>
              <a:ext cx="1819288" cy="5196721"/>
            </a:xfrm>
            <a:prstGeom prst="rect">
              <a:avLst/>
            </a:prstGeom>
            <a:ln w="12700" cap="flat">
              <a:noFill/>
              <a:miter lim="400000"/>
            </a:ln>
            <a:effectLst/>
          </p:spPr>
        </p:pic>
        <p:sp>
          <p:nvSpPr>
            <p:cNvPr id="361" name="TextBox 14"/>
            <p:cNvSpPr txBox="1"/>
            <p:nvPr/>
          </p:nvSpPr>
          <p:spPr>
            <a:xfrm>
              <a:off x="0" y="-1"/>
              <a:ext cx="1863133" cy="4388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200"/>
              </a:lvl1pPr>
            </a:lstStyle>
            <a:p>
              <a:pPr/>
              <a:r>
                <a:t>Using “Show Me” to convert to Area Graph</a:t>
              </a:r>
            </a:p>
          </p:txBody>
        </p:sp>
      </p:grpSp>
      <p:grpSp>
        <p:nvGrpSpPr>
          <p:cNvPr id="365" name="Group 18"/>
          <p:cNvGrpSpPr/>
          <p:nvPr/>
        </p:nvGrpSpPr>
        <p:grpSpPr>
          <a:xfrm>
            <a:off x="5768592" y="916125"/>
            <a:ext cx="3209926" cy="4900315"/>
            <a:chOff x="0" y="0"/>
            <a:chExt cx="3209925" cy="4900314"/>
          </a:xfrm>
        </p:grpSpPr>
        <p:pic>
          <p:nvPicPr>
            <p:cNvPr id="363" name="Picture 16" descr="Picture 16"/>
            <p:cNvPicPr>
              <a:picLocks noChangeAspect="1"/>
            </p:cNvPicPr>
            <p:nvPr/>
          </p:nvPicPr>
          <p:blipFill>
            <a:blip r:embed="rId4">
              <a:extLst/>
            </a:blip>
            <a:stretch>
              <a:fillRect/>
            </a:stretch>
          </p:blipFill>
          <p:spPr>
            <a:xfrm>
              <a:off x="0" y="461665"/>
              <a:ext cx="3209925" cy="4438650"/>
            </a:xfrm>
            <a:prstGeom prst="rect">
              <a:avLst/>
            </a:prstGeom>
            <a:ln w="12700" cap="flat">
              <a:noFill/>
              <a:miter lim="400000"/>
            </a:ln>
            <a:effectLst/>
          </p:spPr>
        </p:pic>
        <p:sp>
          <p:nvSpPr>
            <p:cNvPr id="364" name="TextBox 17"/>
            <p:cNvSpPr txBox="1"/>
            <p:nvPr/>
          </p:nvSpPr>
          <p:spPr>
            <a:xfrm>
              <a:off x="0" y="0"/>
              <a:ext cx="3209925" cy="4388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200"/>
              </a:lvl1pPr>
            </a:lstStyle>
            <a:p>
              <a:pPr/>
              <a:r>
                <a:t>“Table (down)” will produce the ‘Always 100%’ look we’re going for</a:t>
              </a: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Text Placeholder 4"/>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Running total of Profit by Segment</a:t>
            </a:r>
          </a:p>
        </p:txBody>
      </p:sp>
      <p:sp>
        <p:nvSpPr>
          <p:cNvPr id="368"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sp>
        <p:nvSpPr>
          <p:cNvPr id="369" name="TextBox 2"/>
          <p:cNvSpPr txBox="1"/>
          <p:nvPr/>
        </p:nvSpPr>
        <p:spPr>
          <a:xfrm>
            <a:off x="394854" y="914400"/>
            <a:ext cx="8251926" cy="12093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The segment leaders realized the category leader fight improved morale, so they’ve started fighting each other on who has sold the most. They only care about lifetime profit though instead of monthly sales (they’re smarter). Who’s right? A line graph by month should work best.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Text Placeholder 1"/>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Running Total of Profit by Segment</a:t>
            </a:r>
          </a:p>
        </p:txBody>
      </p:sp>
      <p:sp>
        <p:nvSpPr>
          <p:cNvPr id="372" name="Text Placeholder 2"/>
          <p:cNvSpPr/>
          <p:nvPr>
            <p:ph type="body" idx="13"/>
          </p:nvPr>
        </p:nvSpPr>
        <p:spPr>
          <a:prstGeom prst="rect">
            <a:avLst/>
          </a:prstGeom>
        </p:spPr>
        <p:txBody>
          <a:bodyPr/>
          <a:lstStyle/>
          <a:p>
            <a:pPr marL="0" indent="0">
              <a:buClrTx/>
              <a:buSzTx/>
              <a:buNone/>
              <a:defRPr cap="all" sz="800">
                <a:solidFill>
                  <a:srgbClr val="6D787F"/>
                </a:solidFill>
              </a:defRPr>
            </a:pPr>
          </a:p>
        </p:txBody>
      </p:sp>
      <p:pic>
        <p:nvPicPr>
          <p:cNvPr id="373" name="Picture 3" descr="Picture 3"/>
          <p:cNvPicPr>
            <a:picLocks noChangeAspect="1"/>
          </p:cNvPicPr>
          <p:nvPr/>
        </p:nvPicPr>
        <p:blipFill>
          <a:blip r:embed="rId2">
            <a:extLst/>
          </a:blip>
          <a:stretch>
            <a:fillRect/>
          </a:stretch>
        </p:blipFill>
        <p:spPr>
          <a:xfrm>
            <a:off x="0" y="1003805"/>
            <a:ext cx="9144000" cy="4850389"/>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Text Placeholder 4"/>
          <p:cNvSpPr txBox="1"/>
          <p:nvPr>
            <p:ph type="body" sz="quarter" idx="1"/>
          </p:nvPr>
        </p:nvSpPr>
        <p:spPr>
          <a:xfrm>
            <a:off x="317762" y="184582"/>
            <a:ext cx="8088484" cy="439738"/>
          </a:xfrm>
          <a:prstGeom prst="rect">
            <a:avLst/>
          </a:prstGeom>
        </p:spPr>
        <p:txBody>
          <a:bodyPr/>
          <a:lstStyle>
            <a:lvl1pPr defTabSz="768095">
              <a:spcBef>
                <a:spcPts val="800"/>
              </a:spcBef>
              <a:defRPr sz="2351"/>
            </a:lvl1pPr>
          </a:lstStyle>
          <a:p>
            <a:pPr/>
            <a:r>
              <a:t>Profit Ratio by Sub-Category and Ship Mode</a:t>
            </a:r>
          </a:p>
        </p:txBody>
      </p:sp>
      <p:sp>
        <p:nvSpPr>
          <p:cNvPr id="376"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sp>
        <p:nvSpPr>
          <p:cNvPr id="377" name="TextBox 2"/>
          <p:cNvSpPr txBox="1"/>
          <p:nvPr/>
        </p:nvSpPr>
        <p:spPr>
          <a:xfrm>
            <a:off x="394854" y="914400"/>
            <a:ext cx="8251926" cy="12093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The egg-heads in shipping think that Ship Mode has an impact on our Profit Ratio. I think the Sub-Category is way more critical. Can you show us who’s right? If you can add the Category (to help group Sub-Categories) and include Row Totals and Column Totals that’ll help but isn’t necessary.</a:t>
            </a:r>
          </a:p>
        </p:txBody>
      </p:sp>
      <p:sp>
        <p:nvSpPr>
          <p:cNvPr id="378" name="Rectangle 3"/>
          <p:cNvSpPr txBox="1"/>
          <p:nvPr/>
        </p:nvSpPr>
        <p:spPr>
          <a:xfrm>
            <a:off x="2599986" y="5758934"/>
            <a:ext cx="3824472"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Profit Ratio: SUM([Profit]) / SUM([Sales])</a:t>
            </a:r>
          </a:p>
        </p:txBody>
      </p:sp>
      <p:grpSp>
        <p:nvGrpSpPr>
          <p:cNvPr id="381" name="Group 7"/>
          <p:cNvGrpSpPr/>
          <p:nvPr/>
        </p:nvGrpSpPr>
        <p:grpSpPr>
          <a:xfrm>
            <a:off x="3511167" y="2782668"/>
            <a:ext cx="2019301" cy="2894232"/>
            <a:chOff x="0" y="0"/>
            <a:chExt cx="2019300" cy="2894231"/>
          </a:xfrm>
        </p:grpSpPr>
        <p:sp>
          <p:nvSpPr>
            <p:cNvPr id="379" name="Rectangle 6"/>
            <p:cNvSpPr txBox="1"/>
            <p:nvPr/>
          </p:nvSpPr>
          <p:spPr>
            <a:xfrm>
              <a:off x="0" y="0"/>
              <a:ext cx="2019300" cy="625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stStyle>
            <a:p>
              <a:pPr/>
              <a:r>
                <a:t>How to create a Calculated Field</a:t>
              </a:r>
            </a:p>
          </p:txBody>
        </p:sp>
        <p:pic>
          <p:nvPicPr>
            <p:cNvPr id="380" name="Picture 1" descr="Picture 1"/>
            <p:cNvPicPr>
              <a:picLocks noChangeAspect="1"/>
            </p:cNvPicPr>
            <p:nvPr/>
          </p:nvPicPr>
          <p:blipFill>
            <a:blip r:embed="rId2">
              <a:extLst/>
            </a:blip>
            <a:stretch>
              <a:fillRect/>
            </a:stretch>
          </p:blipFill>
          <p:spPr>
            <a:xfrm>
              <a:off x="0" y="646331"/>
              <a:ext cx="2019300" cy="224790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Picture 2" descr="Picture 2"/>
          <p:cNvPicPr>
            <a:picLocks noChangeAspect="1"/>
          </p:cNvPicPr>
          <p:nvPr/>
        </p:nvPicPr>
        <p:blipFill>
          <a:blip r:embed="rId2">
            <a:extLst/>
          </a:blip>
          <a:stretch>
            <a:fillRect/>
          </a:stretch>
        </p:blipFill>
        <p:spPr>
          <a:xfrm>
            <a:off x="298934" y="337243"/>
            <a:ext cx="494971" cy="568227"/>
          </a:xfrm>
          <a:prstGeom prst="rect">
            <a:avLst/>
          </a:prstGeom>
          <a:ln w="12700">
            <a:miter lim="400000"/>
          </a:ln>
        </p:spPr>
      </p:pic>
      <p:sp>
        <p:nvSpPr>
          <p:cNvPr id="234" name="Title 1"/>
          <p:cNvSpPr txBox="1"/>
          <p:nvPr/>
        </p:nvSpPr>
        <p:spPr>
          <a:xfrm>
            <a:off x="786591" y="2218864"/>
            <a:ext cx="5597584" cy="77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b="1" cap="all" sz="4400">
                <a:solidFill>
                  <a:srgbClr val="FFFFFF"/>
                </a:solidFill>
                <a:latin typeface="Corbel"/>
                <a:ea typeface="Corbel"/>
                <a:cs typeface="Corbel"/>
                <a:sym typeface="Corbel"/>
              </a:defRPr>
            </a:lvl1pPr>
          </a:lstStyle>
          <a:p>
            <a:pPr/>
            <a:r>
              <a:t>Who Are you?</a:t>
            </a:r>
          </a:p>
        </p:txBody>
      </p:sp>
      <p:sp>
        <p:nvSpPr>
          <p:cNvPr id="235" name="Text Placeholder 7"/>
          <p:cNvSpPr txBox="1"/>
          <p:nvPr/>
        </p:nvSpPr>
        <p:spPr>
          <a:xfrm>
            <a:off x="785812" y="3732212"/>
            <a:ext cx="5599114" cy="535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spcBef>
                <a:spcPts val="1000"/>
              </a:spcBef>
              <a:defRPr b="1" sz="2800">
                <a:latin typeface="Corbel"/>
                <a:ea typeface="Corbel"/>
                <a:cs typeface="Corbel"/>
                <a:sym typeface="Corbel"/>
              </a:defRPr>
            </a:lvl1pPr>
          </a:lstStyle>
          <a:p>
            <a:pPr/>
            <a:r>
              <a:t>And why should I care?</a:t>
            </a:r>
          </a:p>
        </p:txBody>
      </p:sp>
      <p:sp>
        <p:nvSpPr>
          <p:cNvPr id="236" name="TextBox 5"/>
          <p:cNvSpPr txBox="1"/>
          <p:nvPr/>
        </p:nvSpPr>
        <p:spPr>
          <a:xfrm>
            <a:off x="7547956" y="897775"/>
            <a:ext cx="764772"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latin typeface="Corbel"/>
                <a:ea typeface="Corbel"/>
                <a:cs typeface="Corbel"/>
                <a:sym typeface="Corbel"/>
              </a:defRPr>
            </a:lvl1pPr>
          </a:lstStyle>
          <a:p>
            <a:pPr/>
            <a:r>
              <a:t>SEC</a:t>
            </a:r>
          </a:p>
        </p:txBody>
      </p:sp>
      <p:grpSp>
        <p:nvGrpSpPr>
          <p:cNvPr id="240" name="Group 6"/>
          <p:cNvGrpSpPr/>
          <p:nvPr/>
        </p:nvGrpSpPr>
        <p:grpSpPr>
          <a:xfrm>
            <a:off x="7790960" y="1205346"/>
            <a:ext cx="278762" cy="53847"/>
            <a:chOff x="0" y="0"/>
            <a:chExt cx="278760" cy="53845"/>
          </a:xfrm>
        </p:grpSpPr>
        <p:sp>
          <p:nvSpPr>
            <p:cNvPr id="237" name="Oval 7"/>
            <p:cNvSpPr/>
            <p:nvPr/>
          </p:nvSpPr>
          <p:spPr>
            <a:xfrm>
              <a:off x="0"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sp>
          <p:nvSpPr>
            <p:cNvPr id="238" name="Oval 8"/>
            <p:cNvSpPr/>
            <p:nvPr/>
          </p:nvSpPr>
          <p:spPr>
            <a:xfrm>
              <a:off x="112456"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sp>
          <p:nvSpPr>
            <p:cNvPr id="239" name="Oval 9"/>
            <p:cNvSpPr/>
            <p:nvPr/>
          </p:nvSpPr>
          <p:spPr>
            <a:xfrm>
              <a:off x="224914"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grpSp>
      <p:sp>
        <p:nvSpPr>
          <p:cNvPr id="241" name="Text Placeholder 16"/>
          <p:cNvSpPr txBox="1"/>
          <p:nvPr/>
        </p:nvSpPr>
        <p:spPr>
          <a:xfrm>
            <a:off x="7580803" y="1230168"/>
            <a:ext cx="698501" cy="79851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1000"/>
              </a:spcBef>
              <a:defRPr sz="4400">
                <a:solidFill>
                  <a:srgbClr val="FFFFFF"/>
                </a:solidFill>
              </a:defRPr>
            </a:lvl1pPr>
          </a:lstStyle>
          <a:p>
            <a:pPr/>
            <a:r>
              <a:t>#</a:t>
            </a:r>
          </a:p>
        </p:txBody>
      </p:sp>
      <p:sp>
        <p:nvSpPr>
          <p:cNvPr id="242" name="Text Placeholder 13"/>
          <p:cNvSpPr txBox="1"/>
          <p:nvPr>
            <p:ph type="body" sz="quarter" idx="1"/>
          </p:nvPr>
        </p:nvSpPr>
        <p:spPr>
          <a:xfrm>
            <a:off x="7580803" y="1230168"/>
            <a:ext cx="698501" cy="798515"/>
          </a:xfrm>
          <a:prstGeom prst="rect">
            <a:avLst/>
          </a:prstGeom>
        </p:spPr>
        <p:txBody>
          <a:bodyPr/>
          <a:lstStyle/>
          <a:p>
            <a:pPr algn="ctr" defTabSz="365760">
              <a:spcBef>
                <a:spcPts val="400"/>
              </a:spcBef>
              <a:defRPr b="0" sz="1760">
                <a:solidFill>
                  <a:srgbClr val="FFFFFF"/>
                </a:solidFill>
                <a:latin typeface="Calibri Light"/>
                <a:ea typeface="Calibri Light"/>
                <a:cs typeface="Calibri Light"/>
                <a:sym typeface="Calibri Light"/>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Text Placeholder 1"/>
          <p:cNvSpPr txBox="1"/>
          <p:nvPr>
            <p:ph type="body" sz="quarter" idx="1"/>
          </p:nvPr>
        </p:nvSpPr>
        <p:spPr>
          <a:xfrm>
            <a:off x="317763" y="184582"/>
            <a:ext cx="8155183" cy="439738"/>
          </a:xfrm>
          <a:prstGeom prst="rect">
            <a:avLst/>
          </a:prstGeom>
        </p:spPr>
        <p:txBody>
          <a:bodyPr/>
          <a:lstStyle>
            <a:lvl1pPr defTabSz="768095">
              <a:spcBef>
                <a:spcPts val="800"/>
              </a:spcBef>
              <a:defRPr sz="2351"/>
            </a:lvl1pPr>
          </a:lstStyle>
          <a:p>
            <a:pPr/>
            <a:r>
              <a:t>Profit Ratio by sub-category and ship mode</a:t>
            </a:r>
          </a:p>
        </p:txBody>
      </p:sp>
      <p:sp>
        <p:nvSpPr>
          <p:cNvPr id="384" name="Text Placeholder 2"/>
          <p:cNvSpPr/>
          <p:nvPr>
            <p:ph type="body" idx="13"/>
          </p:nvPr>
        </p:nvSpPr>
        <p:spPr>
          <a:prstGeom prst="rect">
            <a:avLst/>
          </a:prstGeom>
        </p:spPr>
        <p:txBody>
          <a:bodyPr/>
          <a:lstStyle/>
          <a:p>
            <a:pPr marL="0" indent="0">
              <a:buClrTx/>
              <a:buSzTx/>
              <a:buNone/>
              <a:defRPr cap="all" sz="800">
                <a:solidFill>
                  <a:srgbClr val="6D787F"/>
                </a:solidFill>
              </a:defRPr>
            </a:pPr>
          </a:p>
        </p:txBody>
      </p:sp>
      <p:grpSp>
        <p:nvGrpSpPr>
          <p:cNvPr id="387" name="Group 10"/>
          <p:cNvGrpSpPr/>
          <p:nvPr/>
        </p:nvGrpSpPr>
        <p:grpSpPr>
          <a:xfrm>
            <a:off x="409699" y="1014712"/>
            <a:ext cx="4436921" cy="3038171"/>
            <a:chOff x="0" y="0"/>
            <a:chExt cx="4436919" cy="3038170"/>
          </a:xfrm>
        </p:grpSpPr>
        <p:pic>
          <p:nvPicPr>
            <p:cNvPr id="385" name="Picture 3" descr="Picture 3"/>
            <p:cNvPicPr>
              <a:picLocks noChangeAspect="1"/>
            </p:cNvPicPr>
            <p:nvPr/>
          </p:nvPicPr>
          <p:blipFill>
            <a:blip r:embed="rId2">
              <a:extLst/>
            </a:blip>
            <a:stretch>
              <a:fillRect/>
            </a:stretch>
          </p:blipFill>
          <p:spPr>
            <a:xfrm>
              <a:off x="1582" y="371169"/>
              <a:ext cx="4435338" cy="2667001"/>
            </a:xfrm>
            <a:prstGeom prst="rect">
              <a:avLst/>
            </a:prstGeom>
            <a:ln w="12700" cap="flat">
              <a:noFill/>
              <a:miter lim="400000"/>
            </a:ln>
            <a:effectLst/>
          </p:spPr>
        </p:pic>
        <p:sp>
          <p:nvSpPr>
            <p:cNvPr id="386" name="TextBox 6"/>
            <p:cNvSpPr txBox="1"/>
            <p:nvPr/>
          </p:nvSpPr>
          <p:spPr>
            <a:xfrm>
              <a:off x="-1" y="-1"/>
              <a:ext cx="4436921" cy="333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stStyle>
            <a:p>
              <a:pPr/>
              <a:r>
                <a:t>Pill Locations</a:t>
              </a:r>
            </a:p>
          </p:txBody>
        </p:sp>
      </p:grpSp>
      <p:grpSp>
        <p:nvGrpSpPr>
          <p:cNvPr id="390" name="Group 9"/>
          <p:cNvGrpSpPr/>
          <p:nvPr/>
        </p:nvGrpSpPr>
        <p:grpSpPr>
          <a:xfrm>
            <a:off x="5479076" y="1045491"/>
            <a:ext cx="2993871" cy="3533000"/>
            <a:chOff x="0" y="0"/>
            <a:chExt cx="2993869" cy="3532999"/>
          </a:xfrm>
        </p:grpSpPr>
        <p:pic>
          <p:nvPicPr>
            <p:cNvPr id="388" name="Picture 4" descr="Picture 4"/>
            <p:cNvPicPr>
              <a:picLocks noChangeAspect="1"/>
            </p:cNvPicPr>
            <p:nvPr/>
          </p:nvPicPr>
          <p:blipFill>
            <a:blip r:embed="rId3">
              <a:extLst/>
            </a:blip>
            <a:stretch>
              <a:fillRect/>
            </a:stretch>
          </p:blipFill>
          <p:spPr>
            <a:xfrm>
              <a:off x="0" y="340392"/>
              <a:ext cx="2993870" cy="3192608"/>
            </a:xfrm>
            <a:prstGeom prst="rect">
              <a:avLst/>
            </a:prstGeom>
            <a:ln w="12700" cap="flat">
              <a:noFill/>
              <a:miter lim="400000"/>
            </a:ln>
            <a:effectLst/>
          </p:spPr>
        </p:pic>
        <p:sp>
          <p:nvSpPr>
            <p:cNvPr id="389" name="TextBox 7"/>
            <p:cNvSpPr txBox="1"/>
            <p:nvPr/>
          </p:nvSpPr>
          <p:spPr>
            <a:xfrm>
              <a:off x="0" y="0"/>
              <a:ext cx="2993870"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lvl1pPr>
            </a:lstStyle>
            <a:p>
              <a:pPr/>
              <a:r>
                <a:t>How to get Row / Column Totals</a:t>
              </a:r>
            </a:p>
          </p:txBody>
        </p:sp>
      </p:grpSp>
      <p:grpSp>
        <p:nvGrpSpPr>
          <p:cNvPr id="393" name="Group 13"/>
          <p:cNvGrpSpPr/>
          <p:nvPr/>
        </p:nvGrpSpPr>
        <p:grpSpPr>
          <a:xfrm>
            <a:off x="368876" y="4819517"/>
            <a:ext cx="8406247" cy="1524045"/>
            <a:chOff x="0" y="0"/>
            <a:chExt cx="8406245" cy="1524044"/>
          </a:xfrm>
        </p:grpSpPr>
        <p:sp>
          <p:nvSpPr>
            <p:cNvPr id="391" name="TextBox 8"/>
            <p:cNvSpPr txBox="1"/>
            <p:nvPr/>
          </p:nvSpPr>
          <p:spPr>
            <a:xfrm>
              <a:off x="-1" y="-1"/>
              <a:ext cx="8406247" cy="333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stStyle>
            <a:p>
              <a:pPr/>
              <a:r>
                <a:t>Finished Product</a:t>
              </a:r>
            </a:p>
          </p:txBody>
        </p:sp>
        <p:pic>
          <p:nvPicPr>
            <p:cNvPr id="392" name="Picture 12" descr="Picture 12"/>
            <p:cNvPicPr>
              <a:picLocks noChangeAspect="1"/>
            </p:cNvPicPr>
            <p:nvPr/>
          </p:nvPicPr>
          <p:blipFill>
            <a:blip r:embed="rId4">
              <a:extLst/>
            </a:blip>
            <a:stretch>
              <a:fillRect/>
            </a:stretch>
          </p:blipFill>
          <p:spPr>
            <a:xfrm>
              <a:off x="0" y="358472"/>
              <a:ext cx="8406246" cy="116557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ext Placeholder 4"/>
          <p:cNvSpPr txBox="1"/>
          <p:nvPr>
            <p:ph type="body" sz="quarter" idx="1"/>
          </p:nvPr>
        </p:nvSpPr>
        <p:spPr>
          <a:xfrm>
            <a:off x="317762" y="184582"/>
            <a:ext cx="8088484" cy="439738"/>
          </a:xfrm>
          <a:prstGeom prst="rect">
            <a:avLst/>
          </a:prstGeom>
        </p:spPr>
        <p:txBody>
          <a:bodyPr/>
          <a:lstStyle>
            <a:lvl1pPr defTabSz="768095">
              <a:spcBef>
                <a:spcPts val="800"/>
              </a:spcBef>
              <a:defRPr sz="2351"/>
            </a:lvl1pPr>
          </a:lstStyle>
          <a:p>
            <a:pPr/>
            <a:r>
              <a:t>Customer’s Sales, Profit Ratio, and Quantity</a:t>
            </a:r>
          </a:p>
        </p:txBody>
      </p:sp>
      <p:sp>
        <p:nvSpPr>
          <p:cNvPr id="396"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sp>
        <p:nvSpPr>
          <p:cNvPr id="397" name="TextBox 2"/>
          <p:cNvSpPr txBox="1"/>
          <p:nvPr/>
        </p:nvSpPr>
        <p:spPr>
          <a:xfrm>
            <a:off x="446037" y="1278081"/>
            <a:ext cx="8251926" cy="17935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I heard some customers are getting sweet deals and messing with our Profit Ratios. I’m curious to un-cover a lot about Customers in a single graph. Ideally, I’m looking for a graph that showcases Sales vs. Profit Ratio per Customer, that also shows Quantity in some way. This way we can try and find customers that we seem to keep losing profit on. I think scatterplots, color, and shape will help here. Bonus points if you can modify the ToolTip to be more friendly than just listing the values.</a:t>
            </a:r>
          </a:p>
        </p:txBody>
      </p:sp>
      <p:sp>
        <p:nvSpPr>
          <p:cNvPr id="398" name="Rectangle 3"/>
          <p:cNvSpPr txBox="1"/>
          <p:nvPr/>
        </p:nvSpPr>
        <p:spPr>
          <a:xfrm>
            <a:off x="2599986" y="5758934"/>
            <a:ext cx="3824472"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Profit Ratio: SUM([Profit]) / SUM([Sales])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Text Placeholder 2"/>
          <p:cNvSpPr txBox="1"/>
          <p:nvPr>
            <p:ph type="body" sz="quarter" idx="1"/>
          </p:nvPr>
        </p:nvSpPr>
        <p:spPr>
          <a:xfrm>
            <a:off x="8646779" y="6586874"/>
            <a:ext cx="663479" cy="212934"/>
          </a:xfrm>
          <a:prstGeom prst="rect">
            <a:avLst/>
          </a:prstGeom>
        </p:spPr>
        <p:txBody>
          <a:bodyPr lIns="0" tIns="0" rIns="0" bIns="0"/>
          <a:lstStyle/>
          <a:p>
            <a:pPr defTabSz="832104">
              <a:spcBef>
                <a:spcPts val="900"/>
              </a:spcBef>
              <a:defRPr sz="728">
                <a:solidFill>
                  <a:srgbClr val="6D787F"/>
                </a:solidFill>
                <a:latin typeface="Calibri Light"/>
                <a:ea typeface="Calibri Light"/>
                <a:cs typeface="Calibri Light"/>
                <a:sym typeface="Calibri Light"/>
              </a:defRPr>
            </a:pPr>
          </a:p>
        </p:txBody>
      </p:sp>
      <p:pic>
        <p:nvPicPr>
          <p:cNvPr id="401" name="Picture 5" descr="Picture 5"/>
          <p:cNvPicPr>
            <a:picLocks noChangeAspect="1"/>
          </p:cNvPicPr>
          <p:nvPr/>
        </p:nvPicPr>
        <p:blipFill>
          <a:blip r:embed="rId2">
            <a:extLst/>
          </a:blip>
          <a:stretch>
            <a:fillRect/>
          </a:stretch>
        </p:blipFill>
        <p:spPr>
          <a:xfrm>
            <a:off x="2857500" y="772621"/>
            <a:ext cx="5716544" cy="5731126"/>
          </a:xfrm>
          <a:prstGeom prst="rect">
            <a:avLst/>
          </a:prstGeom>
          <a:ln w="12700">
            <a:miter lim="400000"/>
          </a:ln>
        </p:spPr>
      </p:pic>
      <p:pic>
        <p:nvPicPr>
          <p:cNvPr id="402" name="Picture 6" descr="Picture 6"/>
          <p:cNvPicPr>
            <a:picLocks noChangeAspect="1"/>
          </p:cNvPicPr>
          <p:nvPr/>
        </p:nvPicPr>
        <p:blipFill>
          <a:blip r:embed="rId3">
            <a:extLst/>
          </a:blip>
          <a:stretch>
            <a:fillRect/>
          </a:stretch>
        </p:blipFill>
        <p:spPr>
          <a:xfrm>
            <a:off x="226866" y="1901419"/>
            <a:ext cx="2705101" cy="666751"/>
          </a:xfrm>
          <a:prstGeom prst="rect">
            <a:avLst/>
          </a:prstGeom>
          <a:ln w="12700">
            <a:miter lim="400000"/>
          </a:ln>
        </p:spPr>
      </p:pic>
      <p:pic>
        <p:nvPicPr>
          <p:cNvPr id="403" name="Picture 7" descr="Picture 7"/>
          <p:cNvPicPr>
            <a:picLocks noChangeAspect="1"/>
          </p:cNvPicPr>
          <p:nvPr/>
        </p:nvPicPr>
        <p:blipFill>
          <a:blip r:embed="rId4">
            <a:extLst/>
          </a:blip>
          <a:stretch>
            <a:fillRect/>
          </a:stretch>
        </p:blipFill>
        <p:spPr>
          <a:xfrm>
            <a:off x="745979" y="2975696"/>
            <a:ext cx="1666876" cy="2486026"/>
          </a:xfrm>
          <a:prstGeom prst="rect">
            <a:avLst/>
          </a:prstGeom>
          <a:ln w="12700">
            <a:miter lim="400000"/>
          </a:ln>
        </p:spPr>
      </p:pic>
      <p:sp>
        <p:nvSpPr>
          <p:cNvPr id="404" name="Text Placeholder 4"/>
          <p:cNvSpPr txBox="1"/>
          <p:nvPr/>
        </p:nvSpPr>
        <p:spPr>
          <a:xfrm>
            <a:off x="317499" y="184150"/>
            <a:ext cx="7281865" cy="4397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768095">
              <a:lnSpc>
                <a:spcPct val="90000"/>
              </a:lnSpc>
              <a:spcBef>
                <a:spcPts val="800"/>
              </a:spcBef>
              <a:defRPr cap="all" sz="2351">
                <a:latin typeface="Corbel"/>
                <a:ea typeface="Corbel"/>
                <a:cs typeface="Corbel"/>
                <a:sym typeface="Corbel"/>
              </a:defRPr>
            </a:lvl1pPr>
          </a:lstStyle>
          <a:p>
            <a:pPr/>
            <a:r>
              <a:t>Customer’s Sales, Profit Ratio, and Quantity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Text Placeholder 4"/>
          <p:cNvSpPr txBox="1"/>
          <p:nvPr>
            <p:ph type="body" sz="quarter" idx="1"/>
          </p:nvPr>
        </p:nvSpPr>
        <p:spPr>
          <a:xfrm>
            <a:off x="317762" y="184582"/>
            <a:ext cx="8088484" cy="439738"/>
          </a:xfrm>
          <a:prstGeom prst="rect">
            <a:avLst/>
          </a:prstGeom>
        </p:spPr>
        <p:txBody>
          <a:bodyPr/>
          <a:lstStyle>
            <a:lvl1pPr defTabSz="768095">
              <a:spcBef>
                <a:spcPts val="800"/>
              </a:spcBef>
              <a:defRPr sz="2351"/>
            </a:lvl1pPr>
          </a:lstStyle>
          <a:p>
            <a:pPr/>
            <a:r>
              <a:t>Customer Order Details</a:t>
            </a:r>
          </a:p>
        </p:txBody>
      </p:sp>
      <p:sp>
        <p:nvSpPr>
          <p:cNvPr id="407"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sp>
        <p:nvSpPr>
          <p:cNvPr id="408" name="TextBox 2"/>
          <p:cNvSpPr txBox="1"/>
          <p:nvPr/>
        </p:nvSpPr>
        <p:spPr>
          <a:xfrm>
            <a:off x="394854" y="914399"/>
            <a:ext cx="8251926" cy="2085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After the results from the previous graph, people are going to want to be able to see the order details of a specific customer. Let’s build out a table that gives all the details for all the orders for a specific customer.</a:t>
            </a:r>
          </a:p>
          <a:p>
            <a:pPr/>
          </a:p>
          <a:p>
            <a:pPr/>
            <a:r>
              <a:t>Hint: Using Filter will help cut down the data you show to a specific scope.</a:t>
            </a:r>
          </a:p>
          <a:p>
            <a:pPr/>
          </a:p>
          <a:p>
            <a:pPr/>
            <a:r>
              <a:t>Bonus points for adding the customer’s name to the Sheet Title.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Text Placeholder 1"/>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Customer order details</a:t>
            </a:r>
          </a:p>
        </p:txBody>
      </p:sp>
      <p:sp>
        <p:nvSpPr>
          <p:cNvPr id="411" name="Text Placeholder 2"/>
          <p:cNvSpPr/>
          <p:nvPr>
            <p:ph type="body" idx="13"/>
          </p:nvPr>
        </p:nvSpPr>
        <p:spPr>
          <a:prstGeom prst="rect">
            <a:avLst/>
          </a:prstGeom>
        </p:spPr>
        <p:txBody>
          <a:bodyPr/>
          <a:lstStyle/>
          <a:p>
            <a:pPr marL="0" indent="0">
              <a:buClrTx/>
              <a:buSzTx/>
              <a:buNone/>
              <a:defRPr cap="all" sz="800">
                <a:solidFill>
                  <a:srgbClr val="6D787F"/>
                </a:solidFill>
              </a:defRPr>
            </a:pPr>
          </a:p>
        </p:txBody>
      </p:sp>
      <p:pic>
        <p:nvPicPr>
          <p:cNvPr id="412" name="Picture 3" descr="Picture 3"/>
          <p:cNvPicPr>
            <a:picLocks noChangeAspect="1"/>
          </p:cNvPicPr>
          <p:nvPr/>
        </p:nvPicPr>
        <p:blipFill>
          <a:blip r:embed="rId2">
            <a:extLst/>
          </a:blip>
          <a:stretch>
            <a:fillRect/>
          </a:stretch>
        </p:blipFill>
        <p:spPr>
          <a:xfrm>
            <a:off x="555913" y="915697"/>
            <a:ext cx="4114801" cy="695326"/>
          </a:xfrm>
          <a:prstGeom prst="rect">
            <a:avLst/>
          </a:prstGeom>
          <a:ln w="12700">
            <a:miter lim="400000"/>
          </a:ln>
        </p:spPr>
      </p:pic>
      <p:pic>
        <p:nvPicPr>
          <p:cNvPr id="413" name="Picture 4" descr="Picture 4"/>
          <p:cNvPicPr>
            <a:picLocks noChangeAspect="1"/>
          </p:cNvPicPr>
          <p:nvPr/>
        </p:nvPicPr>
        <p:blipFill>
          <a:blip r:embed="rId3">
            <a:extLst/>
          </a:blip>
          <a:stretch>
            <a:fillRect/>
          </a:stretch>
        </p:blipFill>
        <p:spPr>
          <a:xfrm>
            <a:off x="555913" y="1611022"/>
            <a:ext cx="1762153" cy="3686609"/>
          </a:xfrm>
          <a:prstGeom prst="rect">
            <a:avLst/>
          </a:prstGeom>
          <a:ln w="12700">
            <a:miter lim="400000"/>
          </a:ln>
        </p:spPr>
      </p:pic>
      <p:pic>
        <p:nvPicPr>
          <p:cNvPr id="414" name="Picture 5" descr="Picture 5"/>
          <p:cNvPicPr>
            <a:picLocks noChangeAspect="1"/>
          </p:cNvPicPr>
          <p:nvPr/>
        </p:nvPicPr>
        <p:blipFill>
          <a:blip r:embed="rId4">
            <a:extLst/>
          </a:blip>
          <a:stretch>
            <a:fillRect/>
          </a:stretch>
        </p:blipFill>
        <p:spPr>
          <a:xfrm>
            <a:off x="2318066" y="1611022"/>
            <a:ext cx="5048251" cy="233362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Text Placeholder 1"/>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Customer order details</a:t>
            </a:r>
          </a:p>
        </p:txBody>
      </p:sp>
      <p:sp>
        <p:nvSpPr>
          <p:cNvPr id="417" name="Text Placeholder 2"/>
          <p:cNvSpPr/>
          <p:nvPr>
            <p:ph type="body" idx="13"/>
          </p:nvPr>
        </p:nvSpPr>
        <p:spPr>
          <a:prstGeom prst="rect">
            <a:avLst/>
          </a:prstGeom>
        </p:spPr>
        <p:txBody>
          <a:bodyPr/>
          <a:lstStyle/>
          <a:p>
            <a:pPr marL="0" indent="0">
              <a:buClrTx/>
              <a:buSzTx/>
              <a:buNone/>
              <a:defRPr cap="all" sz="800">
                <a:solidFill>
                  <a:srgbClr val="6D787F"/>
                </a:solidFill>
              </a:defRPr>
            </a:pPr>
          </a:p>
        </p:txBody>
      </p:sp>
      <p:pic>
        <p:nvPicPr>
          <p:cNvPr id="418" name="Picture 4" descr="Picture 4"/>
          <p:cNvPicPr>
            <a:picLocks noChangeAspect="1"/>
          </p:cNvPicPr>
          <p:nvPr/>
        </p:nvPicPr>
        <p:blipFill>
          <a:blip r:embed="rId2">
            <a:extLst/>
          </a:blip>
          <a:stretch>
            <a:fillRect/>
          </a:stretch>
        </p:blipFill>
        <p:spPr>
          <a:xfrm>
            <a:off x="711343" y="935181"/>
            <a:ext cx="5067301" cy="1371601"/>
          </a:xfrm>
          <a:prstGeom prst="rect">
            <a:avLst/>
          </a:prstGeom>
          <a:ln w="12700">
            <a:miter lim="400000"/>
          </a:ln>
        </p:spPr>
      </p:pic>
      <p:pic>
        <p:nvPicPr>
          <p:cNvPr id="419" name="Picture 5" descr="Picture 5"/>
          <p:cNvPicPr>
            <a:picLocks noChangeAspect="1"/>
          </p:cNvPicPr>
          <p:nvPr/>
        </p:nvPicPr>
        <p:blipFill>
          <a:blip r:embed="rId3">
            <a:extLst/>
          </a:blip>
          <a:stretch>
            <a:fillRect/>
          </a:stretch>
        </p:blipFill>
        <p:spPr>
          <a:xfrm>
            <a:off x="3244993" y="2617643"/>
            <a:ext cx="5067301" cy="384387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Text Placeholder 4"/>
          <p:cNvSpPr txBox="1"/>
          <p:nvPr>
            <p:ph type="body" sz="quarter" idx="1"/>
          </p:nvPr>
        </p:nvSpPr>
        <p:spPr>
          <a:xfrm>
            <a:off x="317762" y="184582"/>
            <a:ext cx="8088484" cy="439738"/>
          </a:xfrm>
          <a:prstGeom prst="rect">
            <a:avLst/>
          </a:prstGeom>
        </p:spPr>
        <p:txBody>
          <a:bodyPr/>
          <a:lstStyle>
            <a:lvl1pPr defTabSz="768095">
              <a:spcBef>
                <a:spcPts val="800"/>
              </a:spcBef>
              <a:defRPr sz="2351"/>
            </a:lvl1pPr>
          </a:lstStyle>
          <a:p>
            <a:pPr/>
            <a:r>
              <a:t>Dashboard time</a:t>
            </a:r>
          </a:p>
        </p:txBody>
      </p:sp>
      <p:sp>
        <p:nvSpPr>
          <p:cNvPr id="422"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sp>
        <p:nvSpPr>
          <p:cNvPr id="423" name="TextBox 2"/>
          <p:cNvSpPr txBox="1"/>
          <p:nvPr/>
        </p:nvSpPr>
        <p:spPr>
          <a:xfrm>
            <a:off x="394854" y="914399"/>
            <a:ext cx="8251926" cy="15014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Now that we have a bunch of sheets, let’s build some dashboards so individuals don’t have to go to each sheet one by one.</a:t>
            </a:r>
          </a:p>
          <a:p>
            <a:pPr/>
          </a:p>
          <a:p>
            <a:pPr/>
            <a:r>
              <a:t>Bonus points for adding new sheets, using certain sheets as filters for others, adding KPIs, and branding.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5" name="Picture 2" descr="Picture 2"/>
          <p:cNvPicPr>
            <a:picLocks noChangeAspect="1"/>
          </p:cNvPicPr>
          <p:nvPr/>
        </p:nvPicPr>
        <p:blipFill>
          <a:blip r:embed="rId2">
            <a:extLst/>
          </a:blip>
          <a:stretch>
            <a:fillRect/>
          </a:stretch>
        </p:blipFill>
        <p:spPr>
          <a:xfrm>
            <a:off x="298934" y="337243"/>
            <a:ext cx="494971" cy="568227"/>
          </a:xfrm>
          <a:prstGeom prst="rect">
            <a:avLst/>
          </a:prstGeom>
          <a:ln w="12700">
            <a:miter lim="400000"/>
          </a:ln>
        </p:spPr>
      </p:pic>
      <p:sp>
        <p:nvSpPr>
          <p:cNvPr id="426" name="Title 1"/>
          <p:cNvSpPr txBox="1"/>
          <p:nvPr/>
        </p:nvSpPr>
        <p:spPr>
          <a:xfrm>
            <a:off x="786591" y="2218864"/>
            <a:ext cx="5597584" cy="13944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b="1" cap="all" sz="4400">
                <a:solidFill>
                  <a:srgbClr val="FFFFFF"/>
                </a:solidFill>
                <a:latin typeface="Corbel"/>
                <a:ea typeface="Corbel"/>
                <a:cs typeface="Corbel"/>
                <a:sym typeface="Corbel"/>
              </a:defRPr>
            </a:lvl1pPr>
          </a:lstStyle>
          <a:p>
            <a:pPr/>
            <a:r>
              <a:t>How can I use this at a client?</a:t>
            </a:r>
          </a:p>
        </p:txBody>
      </p:sp>
      <p:sp>
        <p:nvSpPr>
          <p:cNvPr id="427" name="Text Placeholder 7"/>
          <p:cNvSpPr txBox="1"/>
          <p:nvPr/>
        </p:nvSpPr>
        <p:spPr>
          <a:xfrm>
            <a:off x="785812" y="3732212"/>
            <a:ext cx="5599114" cy="9359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spcBef>
                <a:spcPts val="1000"/>
              </a:spcBef>
              <a:defRPr b="1" sz="2800">
                <a:latin typeface="Corbel"/>
                <a:ea typeface="Corbel"/>
                <a:cs typeface="Corbel"/>
                <a:sym typeface="Corbel"/>
              </a:defRPr>
            </a:lvl1pPr>
          </a:lstStyle>
          <a:p>
            <a:pPr/>
            <a:r>
              <a:t>Or did I just sit through this for nothing?</a:t>
            </a:r>
          </a:p>
        </p:txBody>
      </p:sp>
      <p:sp>
        <p:nvSpPr>
          <p:cNvPr id="428" name="TextBox 5"/>
          <p:cNvSpPr txBox="1"/>
          <p:nvPr/>
        </p:nvSpPr>
        <p:spPr>
          <a:xfrm>
            <a:off x="7547956" y="897775"/>
            <a:ext cx="764772"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latin typeface="Corbel"/>
                <a:ea typeface="Corbel"/>
                <a:cs typeface="Corbel"/>
                <a:sym typeface="Corbel"/>
              </a:defRPr>
            </a:lvl1pPr>
          </a:lstStyle>
          <a:p>
            <a:pPr/>
            <a:r>
              <a:t>SEC</a:t>
            </a:r>
          </a:p>
        </p:txBody>
      </p:sp>
      <p:grpSp>
        <p:nvGrpSpPr>
          <p:cNvPr id="432" name="Group 6"/>
          <p:cNvGrpSpPr/>
          <p:nvPr/>
        </p:nvGrpSpPr>
        <p:grpSpPr>
          <a:xfrm>
            <a:off x="7790960" y="1205346"/>
            <a:ext cx="278762" cy="53847"/>
            <a:chOff x="0" y="0"/>
            <a:chExt cx="278760" cy="53845"/>
          </a:xfrm>
        </p:grpSpPr>
        <p:sp>
          <p:nvSpPr>
            <p:cNvPr id="429" name="Oval 7"/>
            <p:cNvSpPr/>
            <p:nvPr/>
          </p:nvSpPr>
          <p:spPr>
            <a:xfrm>
              <a:off x="0"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sp>
          <p:nvSpPr>
            <p:cNvPr id="430" name="Oval 8"/>
            <p:cNvSpPr/>
            <p:nvPr/>
          </p:nvSpPr>
          <p:spPr>
            <a:xfrm>
              <a:off x="112456"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sp>
          <p:nvSpPr>
            <p:cNvPr id="431" name="Oval 9"/>
            <p:cNvSpPr/>
            <p:nvPr/>
          </p:nvSpPr>
          <p:spPr>
            <a:xfrm>
              <a:off x="224914"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grpSp>
      <p:sp>
        <p:nvSpPr>
          <p:cNvPr id="433" name="Text Placeholder 16"/>
          <p:cNvSpPr txBox="1"/>
          <p:nvPr/>
        </p:nvSpPr>
        <p:spPr>
          <a:xfrm>
            <a:off x="7580803" y="1230168"/>
            <a:ext cx="698501" cy="79851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1000"/>
              </a:spcBef>
              <a:defRPr sz="4400">
                <a:solidFill>
                  <a:srgbClr val="FFFFFF"/>
                </a:solidFill>
              </a:defRPr>
            </a:lvl1pPr>
          </a:lstStyle>
          <a:p>
            <a:pPr/>
            <a:r>
              <a:t>#</a:t>
            </a:r>
          </a:p>
        </p:txBody>
      </p:sp>
      <p:sp>
        <p:nvSpPr>
          <p:cNvPr id="434" name="Text Placeholder 13"/>
          <p:cNvSpPr txBox="1"/>
          <p:nvPr>
            <p:ph type="body" sz="quarter" idx="1"/>
          </p:nvPr>
        </p:nvSpPr>
        <p:spPr>
          <a:xfrm>
            <a:off x="7580803" y="1230168"/>
            <a:ext cx="698501" cy="798515"/>
          </a:xfrm>
          <a:prstGeom prst="rect">
            <a:avLst/>
          </a:prstGeom>
        </p:spPr>
        <p:txBody>
          <a:bodyPr/>
          <a:lstStyle/>
          <a:p>
            <a:pPr algn="ctr" defTabSz="365760">
              <a:spcBef>
                <a:spcPts val="400"/>
              </a:spcBef>
              <a:defRPr b="0" sz="1760">
                <a:solidFill>
                  <a:srgbClr val="FFFFFF"/>
                </a:solidFill>
                <a:latin typeface="Calibri Light"/>
                <a:ea typeface="Calibri Light"/>
                <a:cs typeface="Calibri Light"/>
                <a:sym typeface="Calibri Light"/>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Text Placeholder 4"/>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How Can you continue doing Data Viz?</a:t>
            </a:r>
          </a:p>
        </p:txBody>
      </p:sp>
      <p:sp>
        <p:nvSpPr>
          <p:cNvPr id="437"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sp>
        <p:nvSpPr>
          <p:cNvPr id="438" name="TextBox 2"/>
          <p:cNvSpPr txBox="1"/>
          <p:nvPr/>
        </p:nvSpPr>
        <p:spPr>
          <a:xfrm>
            <a:off x="394854" y="914399"/>
            <a:ext cx="8251926" cy="58829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Clr>
                <a:srgbClr val="349ED8"/>
              </a:buClr>
              <a:buSzPct val="100000"/>
              <a:buFont typeface="Arial"/>
              <a:buChar char="•"/>
            </a:pPr>
            <a:r>
              <a:t>At a client</a:t>
            </a:r>
          </a:p>
          <a:p>
            <a:pPr lvl="1" marL="742950" indent="-285750">
              <a:buClr>
                <a:srgbClr val="349ED8"/>
              </a:buClr>
              <a:buSzPct val="100000"/>
              <a:buFont typeface="Arial"/>
              <a:buChar char="•"/>
            </a:pPr>
            <a:r>
              <a:t>Get a Tableau Desktop License</a:t>
            </a:r>
          </a:p>
          <a:p>
            <a:pPr lvl="2" marL="1200150" indent="-285750">
              <a:buClr>
                <a:srgbClr val="349ED8"/>
              </a:buClr>
              <a:buSzPct val="100000"/>
              <a:buFont typeface="Arial"/>
              <a:buChar char="•"/>
            </a:pPr>
            <a:r>
              <a:t>More data connection options available</a:t>
            </a:r>
          </a:p>
          <a:p>
            <a:pPr lvl="2" marL="1200150" indent="-285750">
              <a:buClr>
                <a:srgbClr val="349ED8"/>
              </a:buClr>
              <a:buSzPct val="100000"/>
              <a:buFont typeface="Arial"/>
              <a:buChar char="•"/>
            </a:pPr>
            <a:r>
              <a:t>Can save locally (Tableau Public forces the data to be public)</a:t>
            </a:r>
          </a:p>
          <a:p>
            <a:pPr lvl="1" marL="742950" indent="-285750">
              <a:buClr>
                <a:srgbClr val="349ED8"/>
              </a:buClr>
              <a:buSzPct val="100000"/>
              <a:buFont typeface="Arial"/>
              <a:buChar char="•"/>
            </a:pPr>
            <a:r>
              <a:t>Use Alternative Tools</a:t>
            </a:r>
          </a:p>
          <a:p>
            <a:pPr marL="285750" indent="-285750">
              <a:buClr>
                <a:srgbClr val="349ED8"/>
              </a:buClr>
              <a:buSzPct val="100000"/>
              <a:buFont typeface="Arial"/>
              <a:buChar char="•"/>
            </a:pPr>
            <a:r>
              <a:t>Alternative Tools</a:t>
            </a:r>
          </a:p>
          <a:p>
            <a:pPr lvl="1" marL="742950" indent="-285750">
              <a:buClr>
                <a:srgbClr val="349ED8"/>
              </a:buClr>
              <a:buSzPct val="100000"/>
              <a:buFont typeface="Arial"/>
              <a:buChar char="•"/>
            </a:pPr>
            <a:r>
              <a:t>Power BI</a:t>
            </a:r>
          </a:p>
          <a:p>
            <a:pPr lvl="2" marL="1200150" indent="-285750">
              <a:buClr>
                <a:srgbClr val="349ED8"/>
              </a:buClr>
              <a:buSzPct val="100000"/>
              <a:buFont typeface="Arial"/>
              <a:buChar char="•"/>
            </a:pPr>
            <a:r>
              <a:t>Microsoft competitor to Tableau</a:t>
            </a:r>
          </a:p>
          <a:p>
            <a:pPr lvl="2" marL="1200150" indent="-285750">
              <a:buClr>
                <a:srgbClr val="349ED8"/>
              </a:buClr>
              <a:buSzPct val="100000"/>
              <a:buFont typeface="Arial"/>
              <a:buChar char="•"/>
            </a:pPr>
            <a:r>
              <a:t>Boom Lab Contacts: Sean Mitchell &amp; Nate Kopacek</a:t>
            </a:r>
          </a:p>
          <a:p>
            <a:pPr lvl="2" marL="1200150" indent="-285750">
              <a:buClr>
                <a:srgbClr val="349ED8"/>
              </a:buClr>
              <a:buSzPct val="100000"/>
              <a:buFont typeface="Arial"/>
              <a:buChar char="•"/>
            </a:pPr>
            <a:r>
              <a:rPr u="sng">
                <a:solidFill>
                  <a:srgbClr val="0563C1"/>
                </a:solidFill>
                <a:uFill>
                  <a:solidFill>
                    <a:srgbClr val="0563C1"/>
                  </a:solidFill>
                </a:uFill>
                <a:hlinkClick r:id="rId2" invalidUrl="" action="" tgtFrame="" tooltip="" history="1" highlightClick="0" endSnd="0"/>
              </a:rPr>
              <a:t>http://powerbi.com</a:t>
            </a:r>
          </a:p>
          <a:p>
            <a:pPr lvl="1" marL="742950" indent="-285750">
              <a:buClr>
                <a:srgbClr val="349ED8"/>
              </a:buClr>
              <a:buSzPct val="100000"/>
              <a:buFont typeface="Arial"/>
              <a:buChar char="•"/>
            </a:pPr>
            <a:r>
              <a:t>D3.js</a:t>
            </a:r>
          </a:p>
          <a:p>
            <a:pPr lvl="2" marL="1200150" indent="-285750">
              <a:buClr>
                <a:srgbClr val="349ED8"/>
              </a:buClr>
              <a:buSzPct val="100000"/>
              <a:buFont typeface="Arial"/>
              <a:buChar char="•"/>
            </a:pPr>
            <a:r>
              <a:t>Open sourced browser visualizations</a:t>
            </a:r>
          </a:p>
          <a:p>
            <a:pPr lvl="2" marL="1200150" indent="-285750">
              <a:buClr>
                <a:srgbClr val="349ED8"/>
              </a:buClr>
              <a:buSzPct val="100000"/>
              <a:buFont typeface="Arial"/>
              <a:buChar char="•"/>
            </a:pPr>
            <a:r>
              <a:t>Used by FiveThirtyEight</a:t>
            </a:r>
          </a:p>
          <a:p>
            <a:pPr lvl="2" marL="1200150" indent="-285750">
              <a:buClr>
                <a:srgbClr val="349ED8"/>
              </a:buClr>
              <a:buSzPct val="100000"/>
              <a:buFont typeface="Arial"/>
              <a:buChar char="•"/>
            </a:pPr>
            <a:r>
              <a:rPr u="sng">
                <a:solidFill>
                  <a:srgbClr val="0563C1"/>
                </a:solidFill>
                <a:uFill>
                  <a:solidFill>
                    <a:srgbClr val="0563C1"/>
                  </a:solidFill>
                </a:uFill>
                <a:hlinkClick r:id="rId3" invalidUrl="" action="" tgtFrame="" tooltip="" history="1" highlightClick="0" endSnd="0"/>
              </a:rPr>
              <a:t>https://d3js.org/</a:t>
            </a:r>
          </a:p>
          <a:p>
            <a:pPr lvl="1" marL="742950" indent="-285750">
              <a:buClr>
                <a:srgbClr val="349ED8"/>
              </a:buClr>
              <a:buSzPct val="100000"/>
              <a:buFont typeface="Arial"/>
              <a:buChar char="•"/>
            </a:pPr>
            <a:r>
              <a:t>Matplotlib, Pandas, and Python</a:t>
            </a:r>
          </a:p>
          <a:p>
            <a:pPr lvl="2" marL="1200150" indent="-285750">
              <a:buClr>
                <a:srgbClr val="349ED8"/>
              </a:buClr>
              <a:buSzPct val="100000"/>
              <a:buFont typeface="Arial"/>
              <a:buChar char="•"/>
            </a:pPr>
            <a:r>
              <a:t>Open sourced scripting language and visualizations</a:t>
            </a:r>
          </a:p>
          <a:p>
            <a:pPr lvl="2" marL="1200150" indent="-285750">
              <a:buClr>
                <a:srgbClr val="349ED8"/>
              </a:buClr>
              <a:buSzPct val="100000"/>
              <a:buFont typeface="Arial"/>
              <a:buChar char="•"/>
            </a:pPr>
            <a:r>
              <a:t>Highly utilized by Data Analysts &amp; Scientists</a:t>
            </a:r>
          </a:p>
          <a:p>
            <a:pPr lvl="2" marL="1200150" indent="-285750">
              <a:buClr>
                <a:srgbClr val="349ED8"/>
              </a:buClr>
              <a:buSzPct val="100000"/>
              <a:buFont typeface="Arial"/>
              <a:buChar char="•"/>
            </a:pPr>
            <a:r>
              <a:t>Boom Lab Contacts: Alex Sorenson &amp; SDC</a:t>
            </a:r>
          </a:p>
          <a:p>
            <a:pPr lvl="2" marL="1200150" indent="-285750">
              <a:buClr>
                <a:srgbClr val="349ED8"/>
              </a:buClr>
              <a:buSzPct val="100000"/>
              <a:buFont typeface="Arial"/>
              <a:buChar char="•"/>
            </a:pPr>
            <a:r>
              <a:rPr u="sng">
                <a:solidFill>
                  <a:srgbClr val="0563C1"/>
                </a:solidFill>
                <a:uFill>
                  <a:solidFill>
                    <a:srgbClr val="0563C1"/>
                  </a:solidFill>
                </a:uFill>
                <a:hlinkClick r:id="rId4" invalidUrl="" action="" tgtFrame="" tooltip="" history="1" highlightClick="0" endSnd="0"/>
              </a:rPr>
              <a:t>https://matplotlib.org/</a:t>
            </a:r>
          </a:p>
          <a:p>
            <a:pPr lvl="2" marL="1200150" indent="-285750">
              <a:buClr>
                <a:srgbClr val="349ED8"/>
              </a:buClr>
              <a:buSzPct val="100000"/>
              <a:buFont typeface="Arial"/>
              <a:buChar char="•"/>
            </a:pPr>
            <a:r>
              <a:rPr u="sng">
                <a:solidFill>
                  <a:srgbClr val="0563C1"/>
                </a:solidFill>
                <a:uFill>
                  <a:solidFill>
                    <a:srgbClr val="0563C1"/>
                  </a:solidFill>
                </a:uFill>
                <a:hlinkClick r:id="rId5" invalidUrl="" action="" tgtFrame="" tooltip="" history="1" highlightClick="0" endSnd="0"/>
              </a:rPr>
              <a:t>https://pandas.pydata.org/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ext Placeholder 1"/>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Client History and Data Journey</a:t>
            </a:r>
          </a:p>
        </p:txBody>
      </p:sp>
      <p:sp>
        <p:nvSpPr>
          <p:cNvPr id="245" name="Text Placeholder 2"/>
          <p:cNvSpPr/>
          <p:nvPr>
            <p:ph type="body" idx="13"/>
          </p:nvPr>
        </p:nvSpPr>
        <p:spPr>
          <a:prstGeom prst="rect">
            <a:avLst/>
          </a:prstGeom>
        </p:spPr>
        <p:txBody>
          <a:bodyPr/>
          <a:lstStyle/>
          <a:p>
            <a:pPr marL="0" indent="0">
              <a:buClrTx/>
              <a:buSzTx/>
              <a:buNone/>
              <a:defRPr cap="all" sz="800">
                <a:solidFill>
                  <a:srgbClr val="6D787F"/>
                </a:solidFill>
              </a:defRPr>
            </a:pPr>
          </a:p>
        </p:txBody>
      </p:sp>
      <p:grpSp>
        <p:nvGrpSpPr>
          <p:cNvPr id="248" name="Group"/>
          <p:cNvGrpSpPr/>
          <p:nvPr/>
        </p:nvGrpSpPr>
        <p:grpSpPr>
          <a:xfrm>
            <a:off x="2016813" y="918392"/>
            <a:ext cx="5581851" cy="1434573"/>
            <a:chOff x="0" y="0"/>
            <a:chExt cx="5581850" cy="1434572"/>
          </a:xfrm>
        </p:grpSpPr>
        <p:pic>
          <p:nvPicPr>
            <p:cNvPr id="246" name="Picture 4" descr="Picture 4"/>
            <p:cNvPicPr>
              <a:picLocks noChangeAspect="1"/>
            </p:cNvPicPr>
            <p:nvPr/>
          </p:nvPicPr>
          <p:blipFill>
            <a:blip r:embed="rId2">
              <a:extLst/>
            </a:blip>
            <a:stretch>
              <a:fillRect/>
            </a:stretch>
          </p:blipFill>
          <p:spPr>
            <a:xfrm>
              <a:off x="0" y="0"/>
              <a:ext cx="1435901" cy="1434573"/>
            </a:xfrm>
            <a:prstGeom prst="rect">
              <a:avLst/>
            </a:prstGeom>
            <a:ln w="12700" cap="flat">
              <a:noFill/>
              <a:miter lim="400000"/>
            </a:ln>
            <a:effectLst/>
          </p:spPr>
        </p:pic>
        <p:sp>
          <p:nvSpPr>
            <p:cNvPr id="247" name="TextBox 5"/>
            <p:cNvSpPr txBox="1"/>
            <p:nvPr/>
          </p:nvSpPr>
          <p:spPr>
            <a:xfrm>
              <a:off x="2765913" y="255621"/>
              <a:ext cx="2815938" cy="9172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Learned that I really like ‘playing with data’ and ‘drawing pretty pictures!’</a:t>
              </a:r>
            </a:p>
          </p:txBody>
        </p:sp>
      </p:grpSp>
      <p:grpSp>
        <p:nvGrpSpPr>
          <p:cNvPr id="251" name="Group"/>
          <p:cNvGrpSpPr/>
          <p:nvPr/>
        </p:nvGrpSpPr>
        <p:grpSpPr>
          <a:xfrm>
            <a:off x="1009871" y="2372050"/>
            <a:ext cx="6588792" cy="1355359"/>
            <a:chOff x="0" y="0"/>
            <a:chExt cx="6588791" cy="1355358"/>
          </a:xfrm>
        </p:grpSpPr>
        <p:pic>
          <p:nvPicPr>
            <p:cNvPr id="249" name="Picture 8" descr="Picture 8"/>
            <p:cNvPicPr>
              <a:picLocks noChangeAspect="1"/>
            </p:cNvPicPr>
            <p:nvPr/>
          </p:nvPicPr>
          <p:blipFill>
            <a:blip r:embed="rId3">
              <a:extLst/>
            </a:blip>
            <a:stretch>
              <a:fillRect/>
            </a:stretch>
          </p:blipFill>
          <p:spPr>
            <a:xfrm>
              <a:off x="0" y="0"/>
              <a:ext cx="3449784" cy="1355359"/>
            </a:xfrm>
            <a:prstGeom prst="rect">
              <a:avLst/>
            </a:prstGeom>
            <a:ln w="12700" cap="flat">
              <a:noFill/>
              <a:miter lim="400000"/>
            </a:ln>
            <a:effectLst/>
          </p:spPr>
        </p:pic>
        <p:sp>
          <p:nvSpPr>
            <p:cNvPr id="250" name="TextBox 10"/>
            <p:cNvSpPr txBox="1"/>
            <p:nvPr/>
          </p:nvSpPr>
          <p:spPr>
            <a:xfrm>
              <a:off x="3772854" y="77513"/>
              <a:ext cx="2815938" cy="12093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Build in-depth data visualizations for everyone, from Developers through Senior Directors.</a:t>
              </a:r>
            </a:p>
          </p:txBody>
        </p:sp>
      </p:grpSp>
      <p:grpSp>
        <p:nvGrpSpPr>
          <p:cNvPr id="254" name="Group"/>
          <p:cNvGrpSpPr/>
          <p:nvPr/>
        </p:nvGrpSpPr>
        <p:grpSpPr>
          <a:xfrm>
            <a:off x="1132387" y="4005137"/>
            <a:ext cx="6466276" cy="917288"/>
            <a:chOff x="0" y="0"/>
            <a:chExt cx="6466274" cy="917287"/>
          </a:xfrm>
        </p:grpSpPr>
        <p:pic>
          <p:nvPicPr>
            <p:cNvPr id="252" name="Picture 4" descr="Picture 4"/>
            <p:cNvPicPr>
              <a:picLocks noChangeAspect="1"/>
            </p:cNvPicPr>
            <p:nvPr/>
          </p:nvPicPr>
          <p:blipFill>
            <a:blip r:embed="rId4">
              <a:extLst/>
            </a:blip>
            <a:stretch>
              <a:fillRect/>
            </a:stretch>
          </p:blipFill>
          <p:spPr>
            <a:xfrm>
              <a:off x="0" y="143928"/>
              <a:ext cx="3204755" cy="635474"/>
            </a:xfrm>
            <a:prstGeom prst="rect">
              <a:avLst/>
            </a:prstGeom>
            <a:ln w="12700" cap="flat">
              <a:noFill/>
              <a:miter lim="400000"/>
            </a:ln>
            <a:effectLst/>
          </p:spPr>
        </p:pic>
        <p:sp>
          <p:nvSpPr>
            <p:cNvPr id="253" name="TextBox 11"/>
            <p:cNvSpPr txBox="1"/>
            <p:nvPr/>
          </p:nvSpPr>
          <p:spPr>
            <a:xfrm>
              <a:off x="3650337" y="0"/>
              <a:ext cx="2815938" cy="9172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Get to run data analysis and visualization projects for clients across the country.</a:t>
              </a:r>
            </a:p>
          </p:txBody>
        </p:sp>
      </p:grpSp>
      <p:grpSp>
        <p:nvGrpSpPr>
          <p:cNvPr id="257" name="Group"/>
          <p:cNvGrpSpPr/>
          <p:nvPr/>
        </p:nvGrpSpPr>
        <p:grpSpPr>
          <a:xfrm>
            <a:off x="831597" y="5362074"/>
            <a:ext cx="6767067" cy="1031517"/>
            <a:chOff x="0" y="0"/>
            <a:chExt cx="6767066" cy="1031516"/>
          </a:xfrm>
        </p:grpSpPr>
        <p:pic>
          <p:nvPicPr>
            <p:cNvPr id="255" name="Image" descr="Image"/>
            <p:cNvPicPr>
              <a:picLocks noChangeAspect="1"/>
            </p:cNvPicPr>
            <p:nvPr/>
          </p:nvPicPr>
          <p:blipFill>
            <a:blip r:embed="rId5">
              <a:extLst/>
            </a:blip>
            <a:stretch>
              <a:fillRect/>
            </a:stretch>
          </p:blipFill>
          <p:spPr>
            <a:xfrm>
              <a:off x="0" y="0"/>
              <a:ext cx="3806333" cy="1031517"/>
            </a:xfrm>
            <a:prstGeom prst="rect">
              <a:avLst/>
            </a:prstGeom>
            <a:ln w="12700" cap="flat">
              <a:noFill/>
              <a:miter lim="400000"/>
            </a:ln>
            <a:effectLst/>
          </p:spPr>
        </p:pic>
        <p:sp>
          <p:nvSpPr>
            <p:cNvPr id="256" name="TextBox 11"/>
            <p:cNvSpPr txBox="1"/>
            <p:nvPr/>
          </p:nvSpPr>
          <p:spPr>
            <a:xfrm>
              <a:off x="3951129" y="57114"/>
              <a:ext cx="2815938" cy="9172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Analyze and improve data flows and visuals viewed by whole business.</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Picture 2" descr="Picture 2"/>
          <p:cNvPicPr>
            <a:picLocks noChangeAspect="1"/>
          </p:cNvPicPr>
          <p:nvPr/>
        </p:nvPicPr>
        <p:blipFill>
          <a:blip r:embed="rId2">
            <a:extLst/>
          </a:blip>
          <a:stretch>
            <a:fillRect/>
          </a:stretch>
        </p:blipFill>
        <p:spPr>
          <a:xfrm>
            <a:off x="298934" y="337243"/>
            <a:ext cx="494971" cy="568227"/>
          </a:xfrm>
          <a:prstGeom prst="rect">
            <a:avLst/>
          </a:prstGeom>
          <a:ln w="12700">
            <a:miter lim="400000"/>
          </a:ln>
        </p:spPr>
      </p:pic>
      <p:sp>
        <p:nvSpPr>
          <p:cNvPr id="260" name="Title 1"/>
          <p:cNvSpPr txBox="1"/>
          <p:nvPr/>
        </p:nvSpPr>
        <p:spPr>
          <a:xfrm>
            <a:off x="786591" y="2218864"/>
            <a:ext cx="5597584" cy="13944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b="1" cap="all" sz="4400">
                <a:solidFill>
                  <a:srgbClr val="FFFFFF"/>
                </a:solidFill>
                <a:latin typeface="Corbel"/>
                <a:ea typeface="Corbel"/>
                <a:cs typeface="Corbel"/>
                <a:sym typeface="Corbel"/>
              </a:defRPr>
            </a:lvl1pPr>
          </a:lstStyle>
          <a:p>
            <a:pPr/>
            <a:r>
              <a:t>Why do Data Visualization?</a:t>
            </a:r>
          </a:p>
        </p:txBody>
      </p:sp>
      <p:sp>
        <p:nvSpPr>
          <p:cNvPr id="261" name="Text Placeholder 7"/>
          <p:cNvSpPr txBox="1"/>
          <p:nvPr/>
        </p:nvSpPr>
        <p:spPr>
          <a:xfrm>
            <a:off x="785812" y="3732212"/>
            <a:ext cx="5599114" cy="535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spcBef>
                <a:spcPts val="1000"/>
              </a:spcBef>
              <a:defRPr b="1" sz="2800">
                <a:latin typeface="Corbel"/>
                <a:ea typeface="Corbel"/>
                <a:cs typeface="Corbel"/>
                <a:sym typeface="Corbel"/>
              </a:defRPr>
            </a:lvl1pPr>
          </a:lstStyle>
          <a:p>
            <a:pPr/>
            <a:r>
              <a:t>Excel seems easier to use…</a:t>
            </a:r>
          </a:p>
        </p:txBody>
      </p:sp>
      <p:sp>
        <p:nvSpPr>
          <p:cNvPr id="262" name="TextBox 5"/>
          <p:cNvSpPr txBox="1"/>
          <p:nvPr/>
        </p:nvSpPr>
        <p:spPr>
          <a:xfrm>
            <a:off x="7547956" y="897775"/>
            <a:ext cx="764772"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latin typeface="Corbel"/>
                <a:ea typeface="Corbel"/>
                <a:cs typeface="Corbel"/>
                <a:sym typeface="Corbel"/>
              </a:defRPr>
            </a:lvl1pPr>
          </a:lstStyle>
          <a:p>
            <a:pPr/>
            <a:r>
              <a:t>SEC</a:t>
            </a:r>
          </a:p>
        </p:txBody>
      </p:sp>
      <p:grpSp>
        <p:nvGrpSpPr>
          <p:cNvPr id="266" name="Group 6"/>
          <p:cNvGrpSpPr/>
          <p:nvPr/>
        </p:nvGrpSpPr>
        <p:grpSpPr>
          <a:xfrm>
            <a:off x="7790960" y="1205346"/>
            <a:ext cx="278762" cy="53847"/>
            <a:chOff x="0" y="0"/>
            <a:chExt cx="278760" cy="53845"/>
          </a:xfrm>
        </p:grpSpPr>
        <p:sp>
          <p:nvSpPr>
            <p:cNvPr id="263" name="Oval 7"/>
            <p:cNvSpPr/>
            <p:nvPr/>
          </p:nvSpPr>
          <p:spPr>
            <a:xfrm>
              <a:off x="0"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sp>
          <p:nvSpPr>
            <p:cNvPr id="264" name="Oval 8"/>
            <p:cNvSpPr/>
            <p:nvPr/>
          </p:nvSpPr>
          <p:spPr>
            <a:xfrm>
              <a:off x="112456"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sp>
          <p:nvSpPr>
            <p:cNvPr id="265" name="Oval 9"/>
            <p:cNvSpPr/>
            <p:nvPr/>
          </p:nvSpPr>
          <p:spPr>
            <a:xfrm>
              <a:off x="224914"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grpSp>
      <p:sp>
        <p:nvSpPr>
          <p:cNvPr id="267" name="Text Placeholder 16"/>
          <p:cNvSpPr txBox="1"/>
          <p:nvPr/>
        </p:nvSpPr>
        <p:spPr>
          <a:xfrm>
            <a:off x="7580803" y="1230168"/>
            <a:ext cx="698501" cy="79851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1000"/>
              </a:spcBef>
              <a:defRPr sz="4400">
                <a:solidFill>
                  <a:srgbClr val="FFFFFF"/>
                </a:solidFill>
              </a:defRPr>
            </a:lvl1pPr>
          </a:lstStyle>
          <a:p>
            <a:pPr/>
            <a:r>
              <a:t>#</a:t>
            </a:r>
          </a:p>
        </p:txBody>
      </p:sp>
      <p:sp>
        <p:nvSpPr>
          <p:cNvPr id="268" name="Text Placeholder 13"/>
          <p:cNvSpPr txBox="1"/>
          <p:nvPr>
            <p:ph type="body" sz="quarter" idx="1"/>
          </p:nvPr>
        </p:nvSpPr>
        <p:spPr>
          <a:xfrm>
            <a:off x="7580803" y="1230168"/>
            <a:ext cx="698501" cy="798515"/>
          </a:xfrm>
          <a:prstGeom prst="rect">
            <a:avLst/>
          </a:prstGeom>
        </p:spPr>
        <p:txBody>
          <a:bodyPr/>
          <a:lstStyle/>
          <a:p>
            <a:pPr algn="ctr" defTabSz="365760">
              <a:spcBef>
                <a:spcPts val="400"/>
              </a:spcBef>
              <a:defRPr b="0" sz="1760">
                <a:solidFill>
                  <a:srgbClr val="FFFFFF"/>
                </a:solidFill>
                <a:latin typeface="Calibri Light"/>
                <a:ea typeface="Calibri Light"/>
                <a:cs typeface="Calibri Light"/>
                <a:sym typeface="Calibri Light"/>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ext Placeholder 4"/>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Importance of Data Visualization</a:t>
            </a:r>
          </a:p>
        </p:txBody>
      </p:sp>
      <p:sp>
        <p:nvSpPr>
          <p:cNvPr id="271"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grpSp>
        <p:nvGrpSpPr>
          <p:cNvPr id="274" name="Group 1"/>
          <p:cNvGrpSpPr/>
          <p:nvPr/>
        </p:nvGrpSpPr>
        <p:grpSpPr>
          <a:xfrm>
            <a:off x="0" y="1248073"/>
            <a:ext cx="9144000" cy="4355812"/>
            <a:chOff x="0" y="0"/>
            <a:chExt cx="9144000" cy="4355811"/>
          </a:xfrm>
        </p:grpSpPr>
        <p:sp>
          <p:nvSpPr>
            <p:cNvPr id="272" name="TextBox 2"/>
            <p:cNvSpPr txBox="1"/>
            <p:nvPr/>
          </p:nvSpPr>
          <p:spPr>
            <a:xfrm>
              <a:off x="2015835" y="3438524"/>
              <a:ext cx="5112328" cy="9172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r>
                <a:rPr u="sng">
                  <a:solidFill>
                    <a:srgbClr val="0563C1"/>
                  </a:solidFill>
                  <a:uFill>
                    <a:solidFill>
                      <a:srgbClr val="0563C1"/>
                    </a:solidFill>
                  </a:uFill>
                  <a:hlinkClick r:id="rId2" invalidUrl="" action="" tgtFrame="" tooltip="" history="1" highlightClick="0" endSnd="0"/>
                </a:rPr>
                <a:t>https://public.tableau.com/profile/alex.sorenson#!/</a:t>
              </a:r>
            </a:p>
            <a:p>
              <a:pPr algn="ctr"/>
            </a:p>
            <a:p>
              <a:pPr algn="ctr"/>
              <a:r>
                <a:t>“Importance of Data Viz Exercise”</a:t>
              </a:r>
            </a:p>
          </p:txBody>
        </p:sp>
        <p:pic>
          <p:nvPicPr>
            <p:cNvPr id="273" name="Picture 2" descr="Picture 2"/>
            <p:cNvPicPr>
              <a:picLocks noChangeAspect="1"/>
            </p:cNvPicPr>
            <p:nvPr/>
          </p:nvPicPr>
          <p:blipFill>
            <a:blip r:embed="rId3">
              <a:extLst/>
            </a:blip>
            <a:stretch>
              <a:fillRect/>
            </a:stretch>
          </p:blipFill>
          <p:spPr>
            <a:xfrm>
              <a:off x="0" y="0"/>
              <a:ext cx="9144000" cy="343852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Picture 2" descr="Picture 2"/>
          <p:cNvPicPr>
            <a:picLocks noChangeAspect="1"/>
          </p:cNvPicPr>
          <p:nvPr/>
        </p:nvPicPr>
        <p:blipFill>
          <a:blip r:embed="rId2">
            <a:extLst/>
          </a:blip>
          <a:stretch>
            <a:fillRect/>
          </a:stretch>
        </p:blipFill>
        <p:spPr>
          <a:xfrm>
            <a:off x="298934" y="337243"/>
            <a:ext cx="494971" cy="568227"/>
          </a:xfrm>
          <a:prstGeom prst="rect">
            <a:avLst/>
          </a:prstGeom>
          <a:ln w="12700">
            <a:miter lim="400000"/>
          </a:ln>
        </p:spPr>
      </p:pic>
      <p:sp>
        <p:nvSpPr>
          <p:cNvPr id="277" name="Title 1"/>
          <p:cNvSpPr txBox="1"/>
          <p:nvPr/>
        </p:nvSpPr>
        <p:spPr>
          <a:xfrm>
            <a:off x="786591" y="2218864"/>
            <a:ext cx="5597584" cy="77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b="1" cap="all" sz="4400">
                <a:solidFill>
                  <a:srgbClr val="FFFFFF"/>
                </a:solidFill>
                <a:latin typeface="Corbel"/>
                <a:ea typeface="Corbel"/>
                <a:cs typeface="Corbel"/>
                <a:sym typeface="Corbel"/>
              </a:defRPr>
            </a:lvl1pPr>
          </a:lstStyle>
          <a:p>
            <a:pPr/>
            <a:r>
              <a:t>Fine, Can I try it?</a:t>
            </a:r>
          </a:p>
        </p:txBody>
      </p:sp>
      <p:sp>
        <p:nvSpPr>
          <p:cNvPr id="278" name="Text Placeholder 7"/>
          <p:cNvSpPr txBox="1"/>
          <p:nvPr/>
        </p:nvSpPr>
        <p:spPr>
          <a:xfrm>
            <a:off x="785812" y="3732212"/>
            <a:ext cx="5599114" cy="535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spcBef>
                <a:spcPts val="1000"/>
              </a:spcBef>
              <a:defRPr b="1" sz="2800">
                <a:latin typeface="Corbel"/>
                <a:ea typeface="Corbel"/>
                <a:cs typeface="Corbel"/>
                <a:sym typeface="Corbel"/>
              </a:defRPr>
            </a:lvl1pPr>
          </a:lstStyle>
          <a:p>
            <a:pPr/>
            <a:r>
              <a:t>Talk – Action = Shit</a:t>
            </a:r>
          </a:p>
        </p:txBody>
      </p:sp>
      <p:sp>
        <p:nvSpPr>
          <p:cNvPr id="279" name="TextBox 5"/>
          <p:cNvSpPr txBox="1"/>
          <p:nvPr/>
        </p:nvSpPr>
        <p:spPr>
          <a:xfrm>
            <a:off x="7547956" y="897775"/>
            <a:ext cx="764772"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latin typeface="Corbel"/>
                <a:ea typeface="Corbel"/>
                <a:cs typeface="Corbel"/>
                <a:sym typeface="Corbel"/>
              </a:defRPr>
            </a:lvl1pPr>
          </a:lstStyle>
          <a:p>
            <a:pPr/>
            <a:r>
              <a:t>SEC</a:t>
            </a:r>
          </a:p>
        </p:txBody>
      </p:sp>
      <p:grpSp>
        <p:nvGrpSpPr>
          <p:cNvPr id="283" name="Group 6"/>
          <p:cNvGrpSpPr/>
          <p:nvPr/>
        </p:nvGrpSpPr>
        <p:grpSpPr>
          <a:xfrm>
            <a:off x="7790960" y="1205346"/>
            <a:ext cx="278762" cy="53847"/>
            <a:chOff x="0" y="0"/>
            <a:chExt cx="278760" cy="53845"/>
          </a:xfrm>
        </p:grpSpPr>
        <p:sp>
          <p:nvSpPr>
            <p:cNvPr id="280" name="Oval 7"/>
            <p:cNvSpPr/>
            <p:nvPr/>
          </p:nvSpPr>
          <p:spPr>
            <a:xfrm>
              <a:off x="0"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sp>
          <p:nvSpPr>
            <p:cNvPr id="281" name="Oval 8"/>
            <p:cNvSpPr/>
            <p:nvPr/>
          </p:nvSpPr>
          <p:spPr>
            <a:xfrm>
              <a:off x="112456"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sp>
          <p:nvSpPr>
            <p:cNvPr id="282" name="Oval 9"/>
            <p:cNvSpPr/>
            <p:nvPr/>
          </p:nvSpPr>
          <p:spPr>
            <a:xfrm>
              <a:off x="224914" y="0"/>
              <a:ext cx="53847" cy="5384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Corbel"/>
                  <a:ea typeface="Corbel"/>
                  <a:cs typeface="Corbel"/>
                  <a:sym typeface="Corbel"/>
                </a:defRPr>
              </a:pPr>
            </a:p>
          </p:txBody>
        </p:sp>
      </p:grpSp>
      <p:sp>
        <p:nvSpPr>
          <p:cNvPr id="284" name="Text Placeholder 16"/>
          <p:cNvSpPr txBox="1"/>
          <p:nvPr/>
        </p:nvSpPr>
        <p:spPr>
          <a:xfrm>
            <a:off x="7580803" y="1230168"/>
            <a:ext cx="698501" cy="79851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1000"/>
              </a:spcBef>
              <a:defRPr sz="4400">
                <a:solidFill>
                  <a:srgbClr val="FFFFFF"/>
                </a:solidFill>
              </a:defRPr>
            </a:lvl1pPr>
          </a:lstStyle>
          <a:p>
            <a:pPr/>
            <a:r>
              <a:t>#</a:t>
            </a:r>
          </a:p>
        </p:txBody>
      </p:sp>
      <p:sp>
        <p:nvSpPr>
          <p:cNvPr id="285" name="Text Placeholder 13"/>
          <p:cNvSpPr txBox="1"/>
          <p:nvPr>
            <p:ph type="body" sz="quarter" idx="1"/>
          </p:nvPr>
        </p:nvSpPr>
        <p:spPr>
          <a:xfrm>
            <a:off x="7580803" y="1230168"/>
            <a:ext cx="698501" cy="798515"/>
          </a:xfrm>
          <a:prstGeom prst="rect">
            <a:avLst/>
          </a:prstGeom>
        </p:spPr>
        <p:txBody>
          <a:bodyPr/>
          <a:lstStyle/>
          <a:p>
            <a:pPr algn="ctr" defTabSz="365760">
              <a:spcBef>
                <a:spcPts val="400"/>
              </a:spcBef>
              <a:defRPr b="0" sz="1760">
                <a:solidFill>
                  <a:srgbClr val="FFFFFF"/>
                </a:solidFill>
                <a:latin typeface="Calibri Light"/>
                <a:ea typeface="Calibri Light"/>
                <a:cs typeface="Calibri Light"/>
                <a:sym typeface="Calibri Light"/>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ext Placeholder 4"/>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Tableau &amp; Dataset Download</a:t>
            </a:r>
          </a:p>
        </p:txBody>
      </p:sp>
      <p:sp>
        <p:nvSpPr>
          <p:cNvPr id="288"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grpSp>
        <p:nvGrpSpPr>
          <p:cNvPr id="292" name="Group 1"/>
          <p:cNvGrpSpPr/>
          <p:nvPr/>
        </p:nvGrpSpPr>
        <p:grpSpPr>
          <a:xfrm>
            <a:off x="2810741" y="1727121"/>
            <a:ext cx="3522518" cy="3382613"/>
            <a:chOff x="0" y="0"/>
            <a:chExt cx="3522517" cy="3382611"/>
          </a:xfrm>
        </p:grpSpPr>
        <p:sp>
          <p:nvSpPr>
            <p:cNvPr id="289" name="TextBox 3"/>
            <p:cNvSpPr txBox="1"/>
            <p:nvPr/>
          </p:nvSpPr>
          <p:spPr>
            <a:xfrm>
              <a:off x="462394" y="1989366"/>
              <a:ext cx="2597728" cy="625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r>
                <a:t>Tableau Public Download: </a:t>
              </a:r>
              <a:r>
                <a:rPr u="sng">
                  <a:solidFill>
                    <a:srgbClr val="0563C1"/>
                  </a:solidFill>
                  <a:uFill>
                    <a:solidFill>
                      <a:srgbClr val="0563C1"/>
                    </a:solidFill>
                  </a:uFill>
                  <a:hlinkClick r:id="rId2" invalidUrl="" action="" tgtFrame="" tooltip="" history="1" highlightClick="0" endSnd="0"/>
                </a:rPr>
                <a:t>http://public.tableau.com</a:t>
              </a:r>
            </a:p>
          </p:txBody>
        </p:sp>
        <p:pic>
          <p:nvPicPr>
            <p:cNvPr id="290" name="Picture 2" descr="Picture 2"/>
            <p:cNvPicPr>
              <a:picLocks noChangeAspect="1"/>
            </p:cNvPicPr>
            <p:nvPr/>
          </p:nvPicPr>
          <p:blipFill>
            <a:blip r:embed="rId3">
              <a:extLst/>
            </a:blip>
            <a:stretch>
              <a:fillRect/>
            </a:stretch>
          </p:blipFill>
          <p:spPr>
            <a:xfrm>
              <a:off x="0" y="0"/>
              <a:ext cx="3522518" cy="1989366"/>
            </a:xfrm>
            <a:prstGeom prst="rect">
              <a:avLst/>
            </a:prstGeom>
            <a:ln w="12700" cap="flat">
              <a:noFill/>
              <a:miter lim="400000"/>
            </a:ln>
            <a:effectLst/>
          </p:spPr>
        </p:pic>
        <p:sp>
          <p:nvSpPr>
            <p:cNvPr id="291" name="TextBox 9"/>
            <p:cNvSpPr txBox="1"/>
            <p:nvPr/>
          </p:nvSpPr>
          <p:spPr>
            <a:xfrm>
              <a:off x="340301" y="2757424"/>
              <a:ext cx="2841914" cy="625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r>
                <a:t>Superstore Dataset: </a:t>
              </a:r>
              <a:r>
                <a:rPr u="sng">
                  <a:solidFill>
                    <a:srgbClr val="0563C1"/>
                  </a:solidFill>
                  <a:uFill>
                    <a:solidFill>
                      <a:srgbClr val="0563C1"/>
                    </a:solidFill>
                  </a:uFill>
                  <a:hlinkClick r:id="rId4" invalidUrl="" action="" tgtFrame="" tooltip="" history="1" highlightClick="0" endSnd="0"/>
                </a:rPr>
                <a:t>heyalexs.com/superstore.csv</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ext Placeholder 4"/>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Simple Numbers</a:t>
            </a:r>
          </a:p>
        </p:txBody>
      </p:sp>
      <p:sp>
        <p:nvSpPr>
          <p:cNvPr id="295" name="Text Placeholder 5"/>
          <p:cNvSpPr/>
          <p:nvPr>
            <p:ph type="body" idx="13"/>
          </p:nvPr>
        </p:nvSpPr>
        <p:spPr>
          <a:prstGeom prst="rect">
            <a:avLst/>
          </a:prstGeom>
        </p:spPr>
        <p:txBody>
          <a:bodyPr/>
          <a:lstStyle/>
          <a:p>
            <a:pPr marL="0" indent="0">
              <a:buClrTx/>
              <a:buSzTx/>
              <a:buNone/>
              <a:defRPr cap="all" sz="800">
                <a:solidFill>
                  <a:srgbClr val="6D787F"/>
                </a:solidFill>
              </a:defRPr>
            </a:pPr>
          </a:p>
        </p:txBody>
      </p:sp>
      <p:sp>
        <p:nvSpPr>
          <p:cNvPr id="296" name="TextBox 2"/>
          <p:cNvSpPr txBox="1"/>
          <p:nvPr/>
        </p:nvSpPr>
        <p:spPr>
          <a:xfrm>
            <a:off x="394854" y="914400"/>
            <a:ext cx="8251926" cy="23777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Hey,</a:t>
            </a:r>
          </a:p>
          <a:p>
            <a:pPr/>
            <a:r>
              <a:t>We just got the dataset (finally!) from the data team. I don’t have much faith that they didn’t mess anything up though.</a:t>
            </a:r>
          </a:p>
          <a:p>
            <a:pPr/>
          </a:p>
          <a:p>
            <a:pPr/>
            <a:r>
              <a:t>Can you check Sales by Region to make sure it matches what we know from accounting?</a:t>
            </a:r>
          </a:p>
          <a:p>
            <a:pPr/>
          </a:p>
          <a:p>
            <a:pPr/>
            <a:r>
              <a:t>Feel free to use the “</a:t>
            </a:r>
            <a:r>
              <a:rPr u="sng"/>
              <a:t>Show Me</a:t>
            </a:r>
            <a:r>
              <a:t>” in the top right to change the default graph to something more interesting.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8" name="Screen Shot 2020-01-30 at 6.36.49 PM.png" descr="Screen Shot 2020-01-30 at 6.36.49 PM.png"/>
          <p:cNvPicPr>
            <a:picLocks noChangeAspect="1"/>
          </p:cNvPicPr>
          <p:nvPr/>
        </p:nvPicPr>
        <p:blipFill>
          <a:blip r:embed="rId2">
            <a:extLst/>
          </a:blip>
          <a:stretch>
            <a:fillRect/>
          </a:stretch>
        </p:blipFill>
        <p:spPr>
          <a:xfrm>
            <a:off x="541913" y="793890"/>
            <a:ext cx="6832601" cy="4838701"/>
          </a:xfrm>
          <a:prstGeom prst="rect">
            <a:avLst/>
          </a:prstGeom>
          <a:ln w="12700">
            <a:miter lim="400000"/>
          </a:ln>
        </p:spPr>
      </p:pic>
      <p:sp>
        <p:nvSpPr>
          <p:cNvPr id="299" name="Text Placeholder 1"/>
          <p:cNvSpPr txBox="1"/>
          <p:nvPr>
            <p:ph type="body" sz="quarter" idx="1"/>
          </p:nvPr>
        </p:nvSpPr>
        <p:spPr>
          <a:xfrm>
            <a:off x="317762" y="184582"/>
            <a:ext cx="7280903" cy="439738"/>
          </a:xfrm>
          <a:prstGeom prst="rect">
            <a:avLst/>
          </a:prstGeom>
        </p:spPr>
        <p:txBody>
          <a:bodyPr/>
          <a:lstStyle>
            <a:lvl1pPr defTabSz="768095">
              <a:spcBef>
                <a:spcPts val="800"/>
              </a:spcBef>
              <a:defRPr sz="2351"/>
            </a:lvl1pPr>
          </a:lstStyle>
          <a:p>
            <a:pPr/>
            <a:r>
              <a:t>Simple Numbers</a:t>
            </a:r>
          </a:p>
        </p:txBody>
      </p:sp>
      <p:sp>
        <p:nvSpPr>
          <p:cNvPr id="300" name="Text Placeholder 2"/>
          <p:cNvSpPr/>
          <p:nvPr>
            <p:ph type="body" idx="13"/>
          </p:nvPr>
        </p:nvSpPr>
        <p:spPr>
          <a:prstGeom prst="rect">
            <a:avLst/>
          </a:prstGeom>
        </p:spPr>
        <p:txBody>
          <a:bodyPr/>
          <a:lstStyle/>
          <a:p>
            <a:pPr marL="0" indent="0">
              <a:buClrTx/>
              <a:buSzTx/>
              <a:buNone/>
              <a:defRPr cap="all" sz="800">
                <a:solidFill>
                  <a:srgbClr val="6D787F"/>
                </a:solidFill>
              </a:defRPr>
            </a:pPr>
          </a:p>
        </p:txBody>
      </p:sp>
      <p:sp>
        <p:nvSpPr>
          <p:cNvPr id="301" name="Straight Arrow Connector 5"/>
          <p:cNvSpPr/>
          <p:nvPr/>
        </p:nvSpPr>
        <p:spPr>
          <a:xfrm flipH="1" flipV="1">
            <a:off x="7129536" y="1187675"/>
            <a:ext cx="498175" cy="498175"/>
          </a:xfrm>
          <a:prstGeom prst="line">
            <a:avLst/>
          </a:prstGeom>
          <a:ln w="31750">
            <a:solidFill>
              <a:schemeClr val="accent1"/>
            </a:solidFill>
            <a:miter/>
            <a:tailEnd type="triangle"/>
          </a:ln>
        </p:spPr>
        <p:txBody>
          <a:bodyPr lIns="45719" rIns="45719"/>
          <a:lstStyle/>
          <a:p>
            <a:pPr/>
          </a:p>
        </p:txBody>
      </p:sp>
      <p:sp>
        <p:nvSpPr>
          <p:cNvPr id="302" name="TextBox 6"/>
          <p:cNvSpPr txBox="1"/>
          <p:nvPr/>
        </p:nvSpPr>
        <p:spPr>
          <a:xfrm>
            <a:off x="7389307" y="1776430"/>
            <a:ext cx="1652156" cy="1423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Clicking here will allow you to modify the graph in various ways that use the data you’ve already selected.</a:t>
            </a:r>
          </a:p>
        </p:txBody>
      </p:sp>
      <p:sp>
        <p:nvSpPr>
          <p:cNvPr id="303" name="TextBox 10"/>
          <p:cNvSpPr txBox="1"/>
          <p:nvPr/>
        </p:nvSpPr>
        <p:spPr>
          <a:xfrm>
            <a:off x="5017872" y="2564841"/>
            <a:ext cx="1652156" cy="9666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Drag these two into either of these slots to automatically create a bar chart.</a:t>
            </a:r>
          </a:p>
        </p:txBody>
      </p:sp>
      <p:sp>
        <p:nvSpPr>
          <p:cNvPr id="304" name="Straight Arrow Connector 11"/>
          <p:cNvSpPr/>
          <p:nvPr/>
        </p:nvSpPr>
        <p:spPr>
          <a:xfrm flipH="1" flipV="1">
            <a:off x="4163509" y="1924089"/>
            <a:ext cx="805756" cy="805756"/>
          </a:xfrm>
          <a:prstGeom prst="line">
            <a:avLst/>
          </a:prstGeom>
          <a:ln w="31750">
            <a:solidFill>
              <a:schemeClr val="accent1"/>
            </a:solidFill>
            <a:miter/>
            <a:tailEnd type="triangle"/>
          </a:ln>
        </p:spPr>
        <p:txBody>
          <a:bodyPr lIns="45719" rIns="45719"/>
          <a:lstStyle/>
          <a:p>
            <a:pPr/>
          </a:p>
        </p:txBody>
      </p:sp>
      <p:sp>
        <p:nvSpPr>
          <p:cNvPr id="305" name="Straight Arrow Connector 11"/>
          <p:cNvSpPr/>
          <p:nvPr/>
        </p:nvSpPr>
        <p:spPr>
          <a:xfrm flipH="1" flipV="1">
            <a:off x="4163509" y="1517689"/>
            <a:ext cx="955375" cy="955375"/>
          </a:xfrm>
          <a:prstGeom prst="line">
            <a:avLst/>
          </a:prstGeom>
          <a:ln w="3175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32D3E"/>
      </a:dk1>
      <a:lt1>
        <a:srgbClr val="FFFFFF"/>
      </a:lt1>
      <a:dk2>
        <a:srgbClr val="A7A7A7"/>
      </a:dk2>
      <a:lt2>
        <a:srgbClr val="535353"/>
      </a:lt2>
      <a:accent1>
        <a:srgbClr val="06597A"/>
      </a:accent1>
      <a:accent2>
        <a:srgbClr val="D3DF1C"/>
      </a:accent2>
      <a:accent3>
        <a:srgbClr val="B43908"/>
      </a:accent3>
      <a:accent4>
        <a:srgbClr val="4F6C78"/>
      </a:accent4>
      <a:accent5>
        <a:srgbClr val="CDD5D8"/>
      </a:accent5>
      <a:accent6>
        <a:srgbClr val="652004"/>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06597A"/>
      </a:accent1>
      <a:accent2>
        <a:srgbClr val="D3DF1C"/>
      </a:accent2>
      <a:accent3>
        <a:srgbClr val="B43908"/>
      </a:accent3>
      <a:accent4>
        <a:srgbClr val="4F6C78"/>
      </a:accent4>
      <a:accent5>
        <a:srgbClr val="CDD5D8"/>
      </a:accent5>
      <a:accent6>
        <a:srgbClr val="652004"/>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32D3E"/>
            </a:solidFill>
            <a:effectLst/>
            <a:uFillTx/>
            <a:latin typeface="Calibri Light"/>
            <a:ea typeface="Calibri Light"/>
            <a:cs typeface="Calibri Light"/>
            <a:sym typeface="Calibri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